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0" y="3429000"/>
            <a:ext cx="8343900" cy="777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56476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667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64161" y="2763979"/>
            <a:ext cx="437950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0987" y="2763979"/>
            <a:ext cx="447471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56789" y="2773504"/>
            <a:ext cx="42842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0574" y="3887907"/>
            <a:ext cx="447471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12227" y="3887907"/>
            <a:ext cx="409388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6921" y="3887907"/>
            <a:ext cx="447471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58574" y="3887907"/>
            <a:ext cx="409388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7516" y="3887907"/>
            <a:ext cx="437950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09649" y="3887907"/>
            <a:ext cx="418909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54971" y="4735616"/>
            <a:ext cx="247537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01318" y="4735616"/>
            <a:ext cx="238016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52392" y="4745141"/>
            <a:ext cx="238016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334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5805" y="2223770"/>
            <a:ext cx="1503045" cy="170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3054" y="1499461"/>
            <a:ext cx="418909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07715" y="2223770"/>
            <a:ext cx="1741805" cy="168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7880" y="1499461"/>
            <a:ext cx="418909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21095" y="2223770"/>
            <a:ext cx="1544320" cy="178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72227" y="1499461"/>
            <a:ext cx="409388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06205" y="2223770"/>
            <a:ext cx="1316990" cy="184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66574" y="1499461"/>
            <a:ext cx="409388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573010"/>
            <a:ext cx="11520000" cy="314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8130171" y="5420676"/>
            <a:ext cx="399867" cy="266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844220" y="5534965"/>
            <a:ext cx="361785" cy="3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9586832" y="5420676"/>
            <a:ext cx="247537" cy="27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10519857" y="5420676"/>
            <a:ext cx="437950" cy="27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56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73946" y="4111693"/>
            <a:ext cx="6664462" cy="1020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