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261" r:id="rId4"/>
    <p:sldId id="263" r:id="rId5"/>
    <p:sldId id="264" r:id="rId6"/>
    <p:sldId id="266" r:id="rId7"/>
  </p:sldIdLst>
  <p:sldSz cx="12192000" cy="6858000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3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5700" y="3500755"/>
            <a:ext cx="4800600" cy="6858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890" y="2564765"/>
            <a:ext cx="10142220" cy="9448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1725" y="404360"/>
            <a:ext cx="11520000" cy="32703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Rectangle 4"/>
          <p:cNvSpPr/>
          <p:nvPr/>
        </p:nvSpPr>
        <p:spPr bwMode="white">
          <a:xfrm>
            <a:off x="2265444" y="2444721"/>
            <a:ext cx="361785" cy="26696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4950270" y="2444721"/>
            <a:ext cx="418909" cy="26696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7644617" y="2444721"/>
            <a:ext cx="409388" cy="25742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10338964" y="2444721"/>
            <a:ext cx="418909" cy="26696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2265444" y="3131198"/>
            <a:ext cx="409388" cy="25742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0" name="Rectangle 9"/>
          <p:cNvSpPr/>
          <p:nvPr/>
        </p:nvSpPr>
        <p:spPr bwMode="white">
          <a:xfrm>
            <a:off x="4950270" y="3131198"/>
            <a:ext cx="418909" cy="25742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1" name="Rectangle 10"/>
          <p:cNvSpPr/>
          <p:nvPr/>
        </p:nvSpPr>
        <p:spPr bwMode="white">
          <a:xfrm>
            <a:off x="7815989" y="3131198"/>
            <a:ext cx="418909" cy="25742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2" name="Rectangle 11"/>
          <p:cNvSpPr/>
          <p:nvPr/>
        </p:nvSpPr>
        <p:spPr bwMode="white">
          <a:xfrm>
            <a:off x="10510336" y="3131198"/>
            <a:ext cx="418909" cy="25742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img_16777215" descr="2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1725" y="3674610"/>
            <a:ext cx="11520000" cy="307309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14" name="Rectangle 3"/>
          <p:cNvSpPr/>
          <p:nvPr/>
        </p:nvSpPr>
        <p:spPr bwMode="white">
          <a:xfrm>
            <a:off x="2265444" y="4829406"/>
            <a:ext cx="409388" cy="26722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5" name="Rectangle 4"/>
          <p:cNvSpPr/>
          <p:nvPr/>
        </p:nvSpPr>
        <p:spPr bwMode="white">
          <a:xfrm>
            <a:off x="4950270" y="4829406"/>
            <a:ext cx="409388" cy="26722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6" name="Rectangle 5"/>
          <p:cNvSpPr/>
          <p:nvPr/>
        </p:nvSpPr>
        <p:spPr bwMode="white">
          <a:xfrm>
            <a:off x="7654138" y="4829406"/>
            <a:ext cx="399867" cy="26722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7" name="Rectangle 6"/>
          <p:cNvSpPr/>
          <p:nvPr/>
        </p:nvSpPr>
        <p:spPr bwMode="white">
          <a:xfrm>
            <a:off x="10338964" y="4829406"/>
            <a:ext cx="409388" cy="26722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8" name="Rectangle 7"/>
          <p:cNvSpPr/>
          <p:nvPr/>
        </p:nvSpPr>
        <p:spPr bwMode="white">
          <a:xfrm>
            <a:off x="2255923" y="5516558"/>
            <a:ext cx="418909" cy="25768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9" name="Rectangle 8"/>
          <p:cNvSpPr/>
          <p:nvPr/>
        </p:nvSpPr>
        <p:spPr bwMode="white">
          <a:xfrm>
            <a:off x="4950270" y="5516558"/>
            <a:ext cx="418909" cy="25768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20" name="Rectangle 9"/>
          <p:cNvSpPr/>
          <p:nvPr/>
        </p:nvSpPr>
        <p:spPr bwMode="white">
          <a:xfrm>
            <a:off x="7644617" y="5516558"/>
            <a:ext cx="409388" cy="25768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21" name="Rectangle 10"/>
          <p:cNvSpPr/>
          <p:nvPr/>
        </p:nvSpPr>
        <p:spPr bwMode="white">
          <a:xfrm>
            <a:off x="10338964" y="5516558"/>
            <a:ext cx="409388" cy="25768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22" name="Rectangle 11"/>
          <p:cNvSpPr/>
          <p:nvPr/>
        </p:nvSpPr>
        <p:spPr bwMode="white">
          <a:xfrm>
            <a:off x="2284485" y="6194166"/>
            <a:ext cx="399867" cy="25768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23" name="Rectangle 12"/>
          <p:cNvSpPr/>
          <p:nvPr/>
        </p:nvSpPr>
        <p:spPr bwMode="white">
          <a:xfrm>
            <a:off x="4950270" y="6194166"/>
            <a:ext cx="409388" cy="26722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24" name="Rectangle 13"/>
          <p:cNvSpPr/>
          <p:nvPr/>
        </p:nvSpPr>
        <p:spPr bwMode="white">
          <a:xfrm>
            <a:off x="7654138" y="6194166"/>
            <a:ext cx="409388" cy="26722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25" name="Rectangle 14"/>
          <p:cNvSpPr/>
          <p:nvPr/>
        </p:nvSpPr>
        <p:spPr bwMode="white">
          <a:xfrm>
            <a:off x="10338964" y="6194166"/>
            <a:ext cx="409388" cy="26722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  <p:bldP spid="24" grpId="0" bldLvl="0" animBg="1"/>
      <p:bldP spid="25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1725" y="548505"/>
            <a:ext cx="11520000" cy="484793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2322567" y="2529585"/>
            <a:ext cx="447471" cy="27620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3779229" y="2539109"/>
            <a:ext cx="238016" cy="26668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4731295" y="2529585"/>
            <a:ext cx="437950" cy="27620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2322567" y="4853544"/>
            <a:ext cx="447471" cy="28573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3046138" y="4977361"/>
            <a:ext cx="352264" cy="3809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0" name="Rectangle 9"/>
          <p:cNvSpPr/>
          <p:nvPr/>
        </p:nvSpPr>
        <p:spPr bwMode="white">
          <a:xfrm>
            <a:off x="3779229" y="4853544"/>
            <a:ext cx="247537" cy="28573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1" name="Rectangle 10"/>
          <p:cNvSpPr/>
          <p:nvPr/>
        </p:nvSpPr>
        <p:spPr bwMode="white">
          <a:xfrm>
            <a:off x="4721774" y="4853544"/>
            <a:ext cx="437950" cy="28573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2" name="Rectangle 3"/>
          <p:cNvSpPr/>
          <p:nvPr/>
        </p:nvSpPr>
        <p:spPr bwMode="white">
          <a:xfrm>
            <a:off x="2999477" y="2564510"/>
            <a:ext cx="447471" cy="27620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6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9335" y="548505"/>
            <a:ext cx="11520000" cy="444530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Rectangle 5"/>
          <p:cNvSpPr/>
          <p:nvPr/>
        </p:nvSpPr>
        <p:spPr bwMode="white">
          <a:xfrm>
            <a:off x="4259037" y="2780697"/>
            <a:ext cx="247537" cy="27663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10361781" y="2780697"/>
            <a:ext cx="238016" cy="27663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2297781" y="3620154"/>
            <a:ext cx="238016" cy="27663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7676954" y="3620154"/>
            <a:ext cx="238016" cy="27663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0" name="Rectangle 9"/>
          <p:cNvSpPr/>
          <p:nvPr/>
        </p:nvSpPr>
        <p:spPr bwMode="white">
          <a:xfrm>
            <a:off x="1564690" y="4459611"/>
            <a:ext cx="257057" cy="26709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1" name="Rectangle 10"/>
          <p:cNvSpPr/>
          <p:nvPr/>
        </p:nvSpPr>
        <p:spPr bwMode="white">
          <a:xfrm>
            <a:off x="4973087" y="4459611"/>
            <a:ext cx="247537" cy="27663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2" name="Rectangle 11"/>
          <p:cNvSpPr/>
          <p:nvPr/>
        </p:nvSpPr>
        <p:spPr bwMode="white">
          <a:xfrm>
            <a:off x="6943863" y="4459611"/>
            <a:ext cx="247537" cy="26709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3" name="Rectangle 12"/>
          <p:cNvSpPr/>
          <p:nvPr/>
        </p:nvSpPr>
        <p:spPr bwMode="white">
          <a:xfrm>
            <a:off x="9638211" y="4459611"/>
            <a:ext cx="257057" cy="26709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b2e6956f-5f82-4df2-a6f8-726397bc33ed"/>
  <p:tag name="COMMONDATA" val="eyJoZGlkIjoiNTFhM2RhYzI2NWUwNWU0YjBjZDk5MTExNzY5ZDMyYTY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宽屏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Arial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成 锵锵</cp:lastModifiedBy>
  <cp:revision>9</cp:revision>
  <dcterms:created xsi:type="dcterms:W3CDTF">2022-11-08T02:00:00Z</dcterms:created>
  <dcterms:modified xsi:type="dcterms:W3CDTF">2022-11-27T09:41:09Z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32E827B76BE8474789FE23A5C427C54F</vt:lpwstr>
  </property>
</Properties>
</file>