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3573145"/>
            <a:ext cx="8862060" cy="7086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15" y="2628265"/>
            <a:ext cx="1014222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60850"/>
            <a:ext cx="11520000" cy="319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46402" y="2301571"/>
            <a:ext cx="418909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2667" y="2301571"/>
            <a:ext cx="399867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8931" y="2301571"/>
            <a:ext cx="409388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67460" y="2301571"/>
            <a:ext cx="371305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17774" y="2978633"/>
            <a:ext cx="418909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02601" y="2978633"/>
            <a:ext cx="390347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58865" y="2978633"/>
            <a:ext cx="390347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48353" y="2978633"/>
            <a:ext cx="399867" cy="25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235825"/>
            <a:ext cx="11520000" cy="331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4"/>
          <p:cNvSpPr/>
          <p:nvPr/>
        </p:nvSpPr>
        <p:spPr bwMode="white">
          <a:xfrm>
            <a:off x="949960" y="5151120"/>
            <a:ext cx="1492885" cy="155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2246402" y="4436577"/>
            <a:ext cx="352264" cy="25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3503295" y="5151120"/>
            <a:ext cx="1612265" cy="165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4902667" y="4436577"/>
            <a:ext cx="399867" cy="25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5935980" y="5151120"/>
            <a:ext cx="1924685" cy="165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11"/>
          <p:cNvSpPr/>
          <p:nvPr/>
        </p:nvSpPr>
        <p:spPr bwMode="white">
          <a:xfrm>
            <a:off x="7568452" y="4436577"/>
            <a:ext cx="399867" cy="25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13"/>
          <p:cNvSpPr/>
          <p:nvPr/>
        </p:nvSpPr>
        <p:spPr bwMode="white">
          <a:xfrm>
            <a:off x="8977630" y="5151120"/>
            <a:ext cx="1771015" cy="162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14"/>
          <p:cNvSpPr/>
          <p:nvPr/>
        </p:nvSpPr>
        <p:spPr bwMode="white">
          <a:xfrm>
            <a:off x="10567460" y="4436577"/>
            <a:ext cx="428429" cy="25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1" grpId="0" bldLvl="0" animBg="1"/>
      <p:bldP spid="22" grpId="0" bldLvl="0" animBg="1"/>
      <p:bldP spid="24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9669" y="3111430"/>
            <a:ext cx="8711404" cy="67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25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95570" y="5056364"/>
            <a:ext cx="4817454" cy="102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2022-11-24T08:48:47Z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