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5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9050" y="3500755"/>
            <a:ext cx="4533900" cy="754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2564765"/>
            <a:ext cx="1014222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1520000" cy="2926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46402" y="2182038"/>
            <a:ext cx="409388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2667" y="2182038"/>
            <a:ext cx="409388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8931" y="2182038"/>
            <a:ext cx="409388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4716" y="2182038"/>
            <a:ext cx="399867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7774" y="2792160"/>
            <a:ext cx="409388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02667" y="2792160"/>
            <a:ext cx="409388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30303" y="2792160"/>
            <a:ext cx="418909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15196" y="2792160"/>
            <a:ext cx="409388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428865"/>
            <a:ext cx="11520000" cy="3693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4"/>
          <p:cNvSpPr/>
          <p:nvPr/>
        </p:nvSpPr>
        <p:spPr bwMode="white">
          <a:xfrm>
            <a:off x="967105" y="5165725"/>
            <a:ext cx="1593850" cy="142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2246402" y="4507436"/>
            <a:ext cx="409388" cy="25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3623310" y="5165725"/>
            <a:ext cx="1498600" cy="153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4902667" y="4507436"/>
            <a:ext cx="361785" cy="25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6278880" y="5110480"/>
            <a:ext cx="1598930" cy="151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7568452" y="4507436"/>
            <a:ext cx="399867" cy="25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2"/>
          <p:cNvSpPr/>
          <p:nvPr/>
        </p:nvSpPr>
        <p:spPr bwMode="white">
          <a:xfrm>
            <a:off x="8956040" y="5165725"/>
            <a:ext cx="1595120" cy="163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10224716" y="4507436"/>
            <a:ext cx="399867" cy="25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2845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47863" y="1832657"/>
            <a:ext cx="399867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6128" y="2720682"/>
            <a:ext cx="399867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0558" y="2711133"/>
            <a:ext cx="399867" cy="28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5785" y="2753995"/>
            <a:ext cx="342900" cy="27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039048" y="1832317"/>
            <a:ext cx="399867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351843" y="1832317"/>
            <a:ext cx="399867" cy="2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599680"/>
            <a:ext cx="11520000" cy="2131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4645609" y="5176486"/>
            <a:ext cx="447471" cy="267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350138" y="5166930"/>
            <a:ext cx="361785" cy="28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083229" y="5176486"/>
            <a:ext cx="247537" cy="267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7006733" y="5176486"/>
            <a:ext cx="437950" cy="267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7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6680" y="2650490"/>
            <a:ext cx="4798695" cy="228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2022-11-24T08:46:57Z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