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10"/>
        <p:guide pos="38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7860" y="3429000"/>
            <a:ext cx="8336280" cy="7848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890" y="2493010"/>
            <a:ext cx="10142220" cy="944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764405"/>
            <a:ext cx="11520000" cy="4294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665311" y="2821256"/>
            <a:ext cx="428429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45344" y="2821256"/>
            <a:ext cx="428429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06336" y="2821256"/>
            <a:ext cx="428429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967328" y="2821256"/>
            <a:ext cx="428429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79758" y="3611620"/>
            <a:ext cx="238016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45741" y="3611620"/>
            <a:ext cx="238016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96948" y="3611620"/>
            <a:ext cx="238016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891493" y="3611620"/>
            <a:ext cx="247537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256253" y="4516254"/>
            <a:ext cx="428429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426634" y="4516254"/>
            <a:ext cx="409388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902005" y="4516254"/>
            <a:ext cx="437950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996220" y="4516254"/>
            <a:ext cx="399867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0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47115" y="2778125"/>
            <a:ext cx="1776730" cy="1548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14677" y="2157848"/>
            <a:ext cx="409388" cy="257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36340" y="2778125"/>
            <a:ext cx="1673860" cy="1758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70942" y="2157848"/>
            <a:ext cx="409388" cy="257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33490" y="2778125"/>
            <a:ext cx="1659890" cy="2063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27206" y="2157848"/>
            <a:ext cx="409388" cy="257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144635" y="2778125"/>
            <a:ext cx="1508760" cy="1738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383471" y="2157848"/>
            <a:ext cx="418909" cy="257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bldLvl="0" animBg="1"/>
      <p:bldP spid="8" grpId="0" animBg="1"/>
      <p:bldP spid="10" grpId="0" bldLvl="0" animBg="1"/>
      <p:bldP spid="11" grpId="0" animBg="1"/>
      <p:bldP spid="12" grpId="0" bldLvl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58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48165" y="4880851"/>
            <a:ext cx="418909" cy="361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00099" y="3832997"/>
            <a:ext cx="971107" cy="1047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75603" y="4880851"/>
            <a:ext cx="418909" cy="361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46578" y="3832997"/>
            <a:ext cx="971107" cy="1047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69685" y="4880851"/>
            <a:ext cx="418909" cy="361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259702" y="3832997"/>
            <a:ext cx="971107" cy="1038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908550"/>
            <a:ext cx="11520000" cy="39495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726884" y="4333443"/>
            <a:ext cx="428429" cy="267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21893" y="4323903"/>
            <a:ext cx="361785" cy="286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54984" y="4333443"/>
            <a:ext cx="238016" cy="267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78488" y="4333443"/>
            <a:ext cx="437950" cy="267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2022-11-24T08:43:55Z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