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4970" y="3357245"/>
            <a:ext cx="8862060" cy="7467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90" y="2348865"/>
            <a:ext cx="1014222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2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81520" y="4204615"/>
            <a:ext cx="257057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6049" y="4204615"/>
            <a:ext cx="247537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23471" y="4204615"/>
            <a:ext cx="247537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37520" y="4204615"/>
            <a:ext cx="238016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5900" y="4204615"/>
            <a:ext cx="238016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69950" y="4204615"/>
            <a:ext cx="238016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97851" y="4204615"/>
            <a:ext cx="247537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02380" y="4204615"/>
            <a:ext cx="247537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4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0120" y="2853055"/>
            <a:ext cx="1581150" cy="178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4677" y="2317879"/>
            <a:ext cx="409388" cy="25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0942" y="2317879"/>
            <a:ext cx="399867" cy="25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27206" y="2317879"/>
            <a:ext cx="409388" cy="25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2991" y="2317879"/>
            <a:ext cx="399867" cy="25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69945" y="2853055"/>
            <a:ext cx="1812290" cy="170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381750" y="2781300"/>
            <a:ext cx="1661160" cy="191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883015" y="3015615"/>
            <a:ext cx="1823085" cy="162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11" grpId="0" bldLvl="0" animBg="1"/>
      <p:bldP spid="18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8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7206" y="4780270"/>
            <a:ext cx="238016" cy="19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60725" y="3082925"/>
            <a:ext cx="1914525" cy="143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41520" y="4780270"/>
            <a:ext cx="238016" cy="19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11260" y="2972435"/>
            <a:ext cx="1742440" cy="180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ldLvl="0" animBg="1"/>
      <p:bldP spid="8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4136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91268" y="3776104"/>
            <a:ext cx="447471" cy="26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5797" y="3757043"/>
            <a:ext cx="361785" cy="295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28888" y="3776104"/>
            <a:ext cx="257057" cy="26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52392" y="3776104"/>
            <a:ext cx="437950" cy="26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2022-11-24T08:41:35Z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