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4" r:id="rId8"/>
    <p:sldId id="266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42"/>
      </p:cViewPr>
      <p:guideLst>
        <p:guide orient="horz" pos="212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20340" y="3284855"/>
            <a:ext cx="6751320" cy="8915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90" y="2339975"/>
            <a:ext cx="10142220" cy="944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404360"/>
            <a:ext cx="11520000" cy="43961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3312716" y="2578574"/>
            <a:ext cx="380826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358005" y="2597646"/>
            <a:ext cx="371305" cy="2288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6026105" y="2712079"/>
            <a:ext cx="390347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7140022" y="2712079"/>
            <a:ext cx="361785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5416782" y="3074448"/>
            <a:ext cx="371305" cy="2479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6921047" y="3083984"/>
            <a:ext cx="361785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1161047" y="3265169"/>
            <a:ext cx="380826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1846534" y="3265169"/>
            <a:ext cx="209454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8225377" y="3255633"/>
            <a:ext cx="399867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8910865" y="3265169"/>
            <a:ext cx="218975" cy="2288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4"/>
          <p:cNvSpPr/>
          <p:nvPr/>
        </p:nvSpPr>
        <p:spPr bwMode="white">
          <a:xfrm>
            <a:off x="4036286" y="3751506"/>
            <a:ext cx="390347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6" name="Rectangle 15"/>
          <p:cNvSpPr/>
          <p:nvPr/>
        </p:nvSpPr>
        <p:spPr bwMode="white">
          <a:xfrm>
            <a:off x="5131163" y="3751506"/>
            <a:ext cx="380826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7" name="Rectangle 16"/>
          <p:cNvSpPr/>
          <p:nvPr/>
        </p:nvSpPr>
        <p:spPr bwMode="white">
          <a:xfrm>
            <a:off x="1751328" y="3932691"/>
            <a:ext cx="390347" cy="2479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8" name="Rectangle 17"/>
          <p:cNvSpPr/>
          <p:nvPr/>
        </p:nvSpPr>
        <p:spPr bwMode="white">
          <a:xfrm>
            <a:off x="8825179" y="3942227"/>
            <a:ext cx="371305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9" name="Rectangle 18"/>
          <p:cNvSpPr/>
          <p:nvPr/>
        </p:nvSpPr>
        <p:spPr bwMode="white">
          <a:xfrm>
            <a:off x="3426964" y="4113875"/>
            <a:ext cx="390347" cy="2479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20" name="Rectangle 19"/>
          <p:cNvSpPr/>
          <p:nvPr/>
        </p:nvSpPr>
        <p:spPr bwMode="white">
          <a:xfrm>
            <a:off x="4921708" y="4113875"/>
            <a:ext cx="380826" cy="23840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29266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2586049" y="2185846"/>
            <a:ext cx="418909" cy="2669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251834" y="2195379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7908099" y="2185846"/>
            <a:ext cx="228495" cy="2669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0583404" y="2195379"/>
            <a:ext cx="390347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586049" y="2862701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5251834" y="2862701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7908099" y="2862701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10564363" y="2862701"/>
            <a:ext cx="361785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2586049" y="3539555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5242314" y="3539555"/>
            <a:ext cx="418909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7898578" y="3539555"/>
            <a:ext cx="418909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4"/>
          <p:cNvSpPr/>
          <p:nvPr/>
        </p:nvSpPr>
        <p:spPr bwMode="white">
          <a:xfrm>
            <a:off x="10564363" y="3539555"/>
            <a:ext cx="409388" cy="2573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0000" y="1080000"/>
            <a:ext cx="11520000" cy="36938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6965553" y="3141694"/>
            <a:ext cx="437950" cy="27680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7670082" y="3256232"/>
            <a:ext cx="352264" cy="381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8307966" y="3141694"/>
            <a:ext cx="437950" cy="27680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9336198" y="3141694"/>
            <a:ext cx="428429" cy="27680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9335" y="548505"/>
            <a:ext cx="11520000" cy="47005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2754773" y="3380276"/>
            <a:ext cx="390347" cy="2669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7943533" y="3380276"/>
            <a:ext cx="409388" cy="2669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2754773" y="4877205"/>
            <a:ext cx="409388" cy="2574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7943533" y="4877205"/>
            <a:ext cx="409388" cy="2574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2e6956f-5f82-4df2-a6f8-726397bc33ed"/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诺</cp:lastModifiedBy>
  <cp:revision>8</cp:revision>
  <dcterms:created xsi:type="dcterms:W3CDTF">2022-11-08T02:00:00Z</dcterms:created>
  <dcterms:modified xsi:type="dcterms:W3CDTF">2022-11-24T08:39:26Z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