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7" r:id="rId5"/>
    <p:sldId id="263" r:id="rId6"/>
    <p:sldId id="264" r:id="rId7"/>
    <p:sldId id="265" r:id="rId8"/>
    <p:sldId id="26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15" y="2555875"/>
            <a:ext cx="10142220" cy="9448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670" y="3500755"/>
            <a:ext cx="7566660" cy="6324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260850"/>
            <a:ext cx="11520000" cy="2890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45384" y="2111307"/>
            <a:ext cx="409388" cy="25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11169" y="2111307"/>
            <a:ext cx="409388" cy="25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57913" y="2111307"/>
            <a:ext cx="418909" cy="25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23698" y="2111307"/>
            <a:ext cx="409388" cy="25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45384" y="2674075"/>
            <a:ext cx="409388" cy="25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01649" y="2674075"/>
            <a:ext cx="418909" cy="25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57913" y="2674075"/>
            <a:ext cx="418909" cy="25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314177" y="2674075"/>
            <a:ext cx="418909" cy="25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2997065"/>
            <a:ext cx="11520000" cy="33772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3"/>
          <p:cNvSpPr/>
          <p:nvPr/>
        </p:nvSpPr>
        <p:spPr bwMode="white">
          <a:xfrm>
            <a:off x="1850310" y="4494885"/>
            <a:ext cx="2380165" cy="1249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4"/>
          <p:cNvSpPr/>
          <p:nvPr/>
        </p:nvSpPr>
        <p:spPr bwMode="white">
          <a:xfrm>
            <a:off x="6029880" y="4513966"/>
            <a:ext cx="4569917" cy="1182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72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90975" y="2577820"/>
            <a:ext cx="2380165" cy="1249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70545" y="2596901"/>
            <a:ext cx="4569917" cy="1182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836795"/>
            <a:ext cx="11520000" cy="2626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16254" y="2059218"/>
            <a:ext cx="399867" cy="276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77048" y="2059218"/>
            <a:ext cx="399867" cy="286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04353" y="2059218"/>
            <a:ext cx="399867" cy="276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25709" y="2909184"/>
            <a:ext cx="399867" cy="276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76850" y="2902585"/>
            <a:ext cx="342900" cy="335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 flipV="1">
            <a:off x="9312275" y="2902585"/>
            <a:ext cx="342900" cy="331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836795"/>
            <a:ext cx="11520000" cy="4444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2950" y="2609850"/>
            <a:ext cx="4160520" cy="1092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71345" y="4366260"/>
            <a:ext cx="3390265" cy="144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495" y="712335"/>
            <a:ext cx="11520000" cy="2325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1974" y="1484464"/>
            <a:ext cx="5721917" cy="1467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2022-11-27T09:42:24Z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