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985" y="3475990"/>
            <a:ext cx="6316980" cy="739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175" y="2420620"/>
            <a:ext cx="5173980" cy="98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4899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24558" y="1443348"/>
            <a:ext cx="399867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42938" y="1405220"/>
            <a:ext cx="1066314" cy="34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49582" y="2015268"/>
            <a:ext cx="390347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00591" y="2015268"/>
            <a:ext cx="390347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43004" y="2015268"/>
            <a:ext cx="533157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15963" y="2844553"/>
            <a:ext cx="238016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00855" y="2844553"/>
            <a:ext cx="228495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90541" y="2844553"/>
            <a:ext cx="409388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72954" y="3835881"/>
            <a:ext cx="390347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12161" y="4703294"/>
            <a:ext cx="238016" cy="25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62145"/>
            <a:ext cx="11520000" cy="2102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73299" y="1494361"/>
            <a:ext cx="161851" cy="25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3794" y="1494361"/>
            <a:ext cx="247537" cy="25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09530" y="1494361"/>
            <a:ext cx="238016" cy="25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44737" y="2067815"/>
            <a:ext cx="247537" cy="25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3315" y="2077373"/>
            <a:ext cx="228495" cy="248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71315" y="2067815"/>
            <a:ext cx="238016" cy="25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23249" y="2067815"/>
            <a:ext cx="247537" cy="25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2564630"/>
            <a:ext cx="11520000" cy="3405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2683018" y="5416994"/>
            <a:ext cx="323702" cy="25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9490290" y="5416994"/>
            <a:ext cx="323702" cy="25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625" y="210050"/>
            <a:ext cx="11520000" cy="5033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32205" y="2564765"/>
            <a:ext cx="7623175" cy="1040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21732" y="3737245"/>
            <a:ext cx="257057" cy="10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911860" y="4222750"/>
            <a:ext cx="7623175" cy="132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2022-11-24T06:39:52Z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