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1615"/>
          <a:stretch>
            <a:fillRect/>
          </a:stretch>
        </p:blipFill>
        <p:spPr>
          <a:xfrm>
            <a:off x="3246120" y="3429000"/>
            <a:ext cx="5607685" cy="6705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175" y="2493010"/>
            <a:ext cx="5173980" cy="98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908550"/>
            <a:ext cx="11520000" cy="3653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9447" y="4113513"/>
            <a:ext cx="409388" cy="27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44737" y="4123052"/>
            <a:ext cx="238016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09860" y="4113513"/>
            <a:ext cx="228495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38026" y="4113513"/>
            <a:ext cx="238016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2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94380" y="3603622"/>
            <a:ext cx="733090" cy="266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0429" y="3603622"/>
            <a:ext cx="761652" cy="266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56892" y="4232146"/>
            <a:ext cx="599801" cy="266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31206" y="4232146"/>
            <a:ext cx="599801" cy="266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960" y="559300"/>
            <a:ext cx="11520000" cy="4940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5951" y="2132865"/>
            <a:ext cx="3303669" cy="91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6431" y="3859019"/>
            <a:ext cx="5026909" cy="1497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836795"/>
            <a:ext cx="11520000" cy="3377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040" y="2681605"/>
            <a:ext cx="4511675" cy="1154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2022-11-24T06:35:32Z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