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2175" y="2493010"/>
            <a:ext cx="5173980" cy="9829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0" y="3573145"/>
            <a:ext cx="5608320" cy="701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980940"/>
            <a:ext cx="11520000" cy="3657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58905" y="3114386"/>
            <a:ext cx="361785" cy="257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19434" y="3114386"/>
            <a:ext cx="228495" cy="257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54111" y="4038244"/>
            <a:ext cx="380826" cy="257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14839" y="4038244"/>
            <a:ext cx="228495" cy="257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836795"/>
            <a:ext cx="11520000" cy="3511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26607" y="3928182"/>
            <a:ext cx="247537" cy="248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54706" y="3928182"/>
            <a:ext cx="228495" cy="25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30144" y="3928182"/>
            <a:ext cx="228495" cy="248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48723" y="3928182"/>
            <a:ext cx="228495" cy="25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33682" y="3928182"/>
            <a:ext cx="238016" cy="25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52260" y="3928182"/>
            <a:ext cx="228495" cy="25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836795"/>
            <a:ext cx="11520000" cy="4099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59698" y="1999990"/>
            <a:ext cx="409388" cy="25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06177" y="1999990"/>
            <a:ext cx="409388" cy="25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43268" y="1999990"/>
            <a:ext cx="161851" cy="25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33285" y="1999990"/>
            <a:ext cx="238016" cy="25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64492" y="2629260"/>
            <a:ext cx="380826" cy="25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53847" y="2629260"/>
            <a:ext cx="380826" cy="25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48062" y="2629260"/>
            <a:ext cx="161851" cy="25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742938" y="2629260"/>
            <a:ext cx="228495" cy="25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56855" y="2629260"/>
            <a:ext cx="238016" cy="25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878872" y="4364520"/>
            <a:ext cx="409388" cy="276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448171" y="4364520"/>
            <a:ext cx="399867" cy="276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4"/>
          <p:cNvSpPr/>
          <p:nvPr/>
        </p:nvSpPr>
        <p:spPr bwMode="white">
          <a:xfrm>
            <a:off x="8832850" y="4333875"/>
            <a:ext cx="465455" cy="30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685" y="933315"/>
            <a:ext cx="11520000" cy="2922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25830" y="2604770"/>
            <a:ext cx="8185150" cy="1475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2022-11-08T02:00:00Z</dcterms:created>
  <dcterms:modified xsi:type="dcterms:W3CDTF">2022-11-24T06:36:11Z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