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6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075" y="3468370"/>
            <a:ext cx="513588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3356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76228" y="2269669"/>
            <a:ext cx="399867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7203" y="2269669"/>
            <a:ext cx="418909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6228" y="2269669"/>
            <a:ext cx="399867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8625" y="2851414"/>
            <a:ext cx="418909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3368" y="2851414"/>
            <a:ext cx="409388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27633" y="2851414"/>
            <a:ext cx="409388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96327" y="3423622"/>
            <a:ext cx="418909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14906" y="3423622"/>
            <a:ext cx="409388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23963" y="3423622"/>
            <a:ext cx="409388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933055"/>
            <a:ext cx="11520000" cy="2301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7917641" y="4104956"/>
            <a:ext cx="428429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9688484" y="4104956"/>
            <a:ext cx="428429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3319162" y="5260513"/>
            <a:ext cx="409388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5442269" y="5260513"/>
            <a:ext cx="361785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2795525" y="5843067"/>
            <a:ext cx="409388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5442269" y="5843067"/>
            <a:ext cx="409388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7041740" y="5843067"/>
            <a:ext cx="399867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18280" y="2251390"/>
            <a:ext cx="380826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2689471"/>
            <a:ext cx="380826" cy="2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8200" y="2627630"/>
            <a:ext cx="377825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01605" y="2673985"/>
            <a:ext cx="367030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0280" y="3146599"/>
            <a:ext cx="390347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5223" y="3146599"/>
            <a:ext cx="390347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8049" y="3146599"/>
            <a:ext cx="380826" cy="2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2490" y="3068955"/>
            <a:ext cx="34671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93555" y="3146425"/>
            <a:ext cx="40386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67272" y="3594203"/>
            <a:ext cx="390347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8245" y="3521075"/>
            <a:ext cx="38036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84290" y="3501390"/>
            <a:ext cx="37973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55371" y="3613250"/>
            <a:ext cx="380826" cy="22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4224020" y="3556000"/>
            <a:ext cx="33528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4"/>
          <p:cNvSpPr/>
          <p:nvPr/>
        </p:nvSpPr>
        <p:spPr bwMode="white">
          <a:xfrm>
            <a:off x="6800215" y="3501390"/>
            <a:ext cx="393700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4"/>
          <p:cNvSpPr/>
          <p:nvPr/>
        </p:nvSpPr>
        <p:spPr bwMode="white">
          <a:xfrm>
            <a:off x="7230110" y="3521075"/>
            <a:ext cx="42862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6384925" y="3068955"/>
            <a:ext cx="37973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6824980" y="3068955"/>
            <a:ext cx="37338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6370955" y="2673350"/>
            <a:ext cx="39306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9864090" y="2651125"/>
            <a:ext cx="367030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9840595" y="3103880"/>
            <a:ext cx="367030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  <p:bldP spid="14" grpId="0" bldLvl="0" animBg="1"/>
      <p:bldP spid="15" grpId="0" bldLvl="0" animBg="1"/>
      <p:bldP spid="16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40200"/>
            <a:ext cx="11520000" cy="3730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8570" y="2973705"/>
            <a:ext cx="2189480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4215" y="2811145"/>
            <a:ext cx="2303780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0657" y="3145510"/>
            <a:ext cx="1608991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644765"/>
            <a:ext cx="11520000" cy="304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2354905" y="5883475"/>
            <a:ext cx="4017719" cy="34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