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9490" y="3468370"/>
            <a:ext cx="5113020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493010"/>
            <a:ext cx="720090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11520000" cy="434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08835" y="3967752"/>
            <a:ext cx="228495" cy="2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4207" y="3967752"/>
            <a:ext cx="238016" cy="2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1777" y="3967752"/>
            <a:ext cx="228495" cy="2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7149" y="3967752"/>
            <a:ext cx="247537" cy="2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32207" y="4635116"/>
            <a:ext cx="418909" cy="266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44670" y="4635116"/>
            <a:ext cx="418909" cy="2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0099" y="4185061"/>
            <a:ext cx="409388" cy="2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8512" y="4185061"/>
            <a:ext cx="418909" cy="2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76264" y="2206057"/>
            <a:ext cx="247537" cy="2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1157" y="2206057"/>
            <a:ext cx="238016" cy="26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4264" y="2883600"/>
            <a:ext cx="228495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4049" y="2883600"/>
            <a:ext cx="228495" cy="2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24264" y="3551600"/>
            <a:ext cx="228495" cy="2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09157" y="3551600"/>
            <a:ext cx="238016" cy="2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71140" y="4219601"/>
            <a:ext cx="390347" cy="25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980940"/>
            <a:ext cx="11520000" cy="412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04927" y="4757684"/>
            <a:ext cx="409388" cy="2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7985" y="4757684"/>
            <a:ext cx="409388" cy="2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9126" y="4757684"/>
            <a:ext cx="399867" cy="2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