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4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6230" y="3213100"/>
            <a:ext cx="6469380" cy="8001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795" y="2204720"/>
            <a:ext cx="7200900" cy="975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908550"/>
            <a:ext cx="11520000" cy="3576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025113" y="3101923"/>
            <a:ext cx="418909" cy="257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34634" y="3693180"/>
            <a:ext cx="409388" cy="257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1052695"/>
            <a:ext cx="11520000" cy="3028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61161" y="3652342"/>
            <a:ext cx="399867" cy="266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16434" y="3652342"/>
            <a:ext cx="409388" cy="266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692650"/>
            <a:ext cx="11520000" cy="4972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100948" y="1807179"/>
            <a:ext cx="390347" cy="257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00948" y="2559724"/>
            <a:ext cx="390347" cy="257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00948" y="3331322"/>
            <a:ext cx="390347" cy="257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67592" y="4045764"/>
            <a:ext cx="228495" cy="257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96485" y="5303181"/>
            <a:ext cx="399867" cy="257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692650"/>
            <a:ext cx="11520000" cy="4107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531030" y="2617933"/>
            <a:ext cx="1094876" cy="343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63658" y="2617933"/>
            <a:ext cx="742611" cy="343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34501" y="2617933"/>
            <a:ext cx="1094876" cy="343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17972" y="3218393"/>
            <a:ext cx="1085355" cy="333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54667" y="3218393"/>
            <a:ext cx="761652" cy="333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253609" y="3218393"/>
            <a:ext cx="752132" cy="333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74766" y="3809321"/>
            <a:ext cx="752132" cy="343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597344" y="3809321"/>
            <a:ext cx="742611" cy="343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549080" y="3809321"/>
            <a:ext cx="742611" cy="343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178766" y="4400250"/>
            <a:ext cx="1094876" cy="343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130501" y="4400250"/>
            <a:ext cx="1094876" cy="343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253609" y="4400250"/>
            <a:ext cx="752132" cy="343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2022-11-24T05:52:02Z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