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0" r:id="rId4"/>
    <p:sldId id="261" r:id="rId5"/>
    <p:sldId id="262" r:id="rId6"/>
    <p:sldId id="264" r:id="rId7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5550" y="2493010"/>
            <a:ext cx="7200900" cy="9753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75" y="3484245"/>
            <a:ext cx="4465320" cy="65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692650"/>
            <a:ext cx="11520000" cy="4294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383144" y="2701889"/>
            <a:ext cx="333223" cy="27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54847" y="3006608"/>
            <a:ext cx="333223" cy="285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4913" y="4463544"/>
            <a:ext cx="437950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36599" y="4463544"/>
            <a:ext cx="437950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210" y="291330"/>
            <a:ext cx="11520000" cy="2910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9470" y="1341120"/>
            <a:ext cx="6929755" cy="2237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82714" y="2113935"/>
            <a:ext cx="428429" cy="26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210" y="3573010"/>
            <a:ext cx="11520000" cy="2650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2989623" y="4621830"/>
            <a:ext cx="1104396" cy="3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4760466" y="4621830"/>
            <a:ext cx="1113917" cy="3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6702681" y="4621830"/>
            <a:ext cx="761652" cy="3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8302152" y="4621830"/>
            <a:ext cx="1113917" cy="3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10072995" y="4621830"/>
            <a:ext cx="1113917" cy="3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3170515" y="5193914"/>
            <a:ext cx="752132" cy="3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4760466" y="5193914"/>
            <a:ext cx="1113917" cy="3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0"/>
          <p:cNvSpPr/>
          <p:nvPr/>
        </p:nvSpPr>
        <p:spPr bwMode="white">
          <a:xfrm>
            <a:off x="6540829" y="5193914"/>
            <a:ext cx="1094876" cy="3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1"/>
          <p:cNvSpPr/>
          <p:nvPr/>
        </p:nvSpPr>
        <p:spPr bwMode="white">
          <a:xfrm>
            <a:off x="8302152" y="5193914"/>
            <a:ext cx="1104396" cy="3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2"/>
          <p:cNvSpPr/>
          <p:nvPr/>
        </p:nvSpPr>
        <p:spPr bwMode="white">
          <a:xfrm>
            <a:off x="10082515" y="5193914"/>
            <a:ext cx="1094876" cy="3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3"/>
          <p:cNvSpPr/>
          <p:nvPr/>
        </p:nvSpPr>
        <p:spPr bwMode="white">
          <a:xfrm>
            <a:off x="2989623" y="5765998"/>
            <a:ext cx="1104396" cy="33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4"/>
          <p:cNvSpPr/>
          <p:nvPr/>
        </p:nvSpPr>
        <p:spPr bwMode="white">
          <a:xfrm>
            <a:off x="4769986" y="5765998"/>
            <a:ext cx="1104396" cy="33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5"/>
          <p:cNvSpPr/>
          <p:nvPr/>
        </p:nvSpPr>
        <p:spPr bwMode="white">
          <a:xfrm>
            <a:off x="6540829" y="5765998"/>
            <a:ext cx="1094876" cy="33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6"/>
          <p:cNvSpPr/>
          <p:nvPr/>
        </p:nvSpPr>
        <p:spPr bwMode="white">
          <a:xfrm>
            <a:off x="8311672" y="5765998"/>
            <a:ext cx="1104396" cy="33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17"/>
          <p:cNvSpPr/>
          <p:nvPr/>
        </p:nvSpPr>
        <p:spPr bwMode="white">
          <a:xfrm>
            <a:off x="10263408" y="5775533"/>
            <a:ext cx="742611" cy="314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4477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86380" y="3007360"/>
            <a:ext cx="5683885" cy="184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2022-11-08T02:00:00Z</dcterms:created>
  <dcterms:modified xsi:type="dcterms:W3CDTF">2022-11-24T06:37:57Z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