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09900" y="3140710"/>
            <a:ext cx="6172200" cy="7772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75" y="2205355"/>
            <a:ext cx="4427220" cy="868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92650"/>
            <a:ext cx="11520000" cy="4607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69417" y="3935805"/>
            <a:ext cx="8473388" cy="620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001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05553" y="3884154"/>
            <a:ext cx="1532826" cy="333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57024" y="3893691"/>
            <a:ext cx="1618512" cy="333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32264" y="3893691"/>
            <a:ext cx="1542347" cy="324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993123" y="3893691"/>
            <a:ext cx="828297" cy="324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18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48231" y="4302460"/>
            <a:ext cx="352264" cy="333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23471" y="4331062"/>
            <a:ext cx="295140" cy="238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70148" y="4302460"/>
            <a:ext cx="352264" cy="333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69223" y="4264325"/>
            <a:ext cx="352264" cy="324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908550"/>
            <a:ext cx="11520000" cy="3844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92670" y="3293202"/>
            <a:ext cx="5169719" cy="972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2022-11-24T05:37:20Z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