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3" r:id="rId7"/>
    <p:sldId id="265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60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48075" y="2205355"/>
            <a:ext cx="4427220" cy="8686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590" y="3357245"/>
            <a:ext cx="5036820" cy="71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580" y="548505"/>
            <a:ext cx="11520000" cy="529725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6215183" y="2911307"/>
            <a:ext cx="380826" cy="2572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9376042" y="2911307"/>
            <a:ext cx="238016" cy="2572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5520175" y="3644920"/>
            <a:ext cx="238016" cy="2572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8576307" y="4540498"/>
            <a:ext cx="752132" cy="34298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1683348" y="5283638"/>
            <a:ext cx="733090" cy="34298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335" y="476750"/>
            <a:ext cx="11520000" cy="420532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764624" y="3060976"/>
            <a:ext cx="8559074" cy="76287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335" y="476750"/>
            <a:ext cx="11520000" cy="479391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Rectangle 5"/>
          <p:cNvSpPr/>
          <p:nvPr/>
        </p:nvSpPr>
        <p:spPr bwMode="white">
          <a:xfrm>
            <a:off x="1326673" y="4146045"/>
            <a:ext cx="228495" cy="2573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059103" y="4146045"/>
            <a:ext cx="228495" cy="24779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6801054" y="4136515"/>
            <a:ext cx="228495" cy="2573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9543004" y="4146045"/>
            <a:ext cx="342743" cy="24779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1240987" y="4813190"/>
            <a:ext cx="761652" cy="27638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3973417" y="4813190"/>
            <a:ext cx="761652" cy="27638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6715368" y="4813190"/>
            <a:ext cx="761652" cy="27638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9457318" y="4813190"/>
            <a:ext cx="923504" cy="27638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b2e6956f-5f82-4df2-a6f8-726397bc33ed"/>
  <p:tag name="COMMONDATA" val="eyJoZGlkIjoiNTFhM2RhYzI2NWUwNWU0YjBjZDk5MTExNzY5ZDMyYTY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Calibri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诺</cp:lastModifiedBy>
  <cp:revision>8</cp:revision>
  <dcterms:created xsi:type="dcterms:W3CDTF">2022-11-08T02:00:00Z</dcterms:created>
  <dcterms:modified xsi:type="dcterms:W3CDTF">2022-11-24T05:24:09Z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32E827B76BE8474789FE23A5C427C54F</vt:lpwstr>
  </property>
</Properties>
</file>