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6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98470" y="3573145"/>
            <a:ext cx="6195060" cy="6096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8075" y="2421255"/>
            <a:ext cx="4427220" cy="868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764405"/>
            <a:ext cx="11520000" cy="41241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954006" y="3583681"/>
            <a:ext cx="399867" cy="333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228122" y="3583681"/>
            <a:ext cx="714049" cy="333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287229" y="4326598"/>
            <a:ext cx="714049" cy="323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809213" y="4326598"/>
            <a:ext cx="714049" cy="323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870" y="836795"/>
            <a:ext cx="11520000" cy="41972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62117" y="3440972"/>
            <a:ext cx="2903801" cy="6772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69787" y="3431433"/>
            <a:ext cx="2951404" cy="6677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836795"/>
            <a:ext cx="11520000" cy="33123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08452" y="3576366"/>
            <a:ext cx="238016" cy="2577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93477" y="3576366"/>
            <a:ext cx="333223" cy="2577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520848" y="3576366"/>
            <a:ext cx="238016" cy="2577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662997" y="3576366"/>
            <a:ext cx="238016" cy="2577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908550"/>
            <a:ext cx="11520000" cy="39374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9766389" y="3330111"/>
            <a:ext cx="399867" cy="3432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509993" y="4064206"/>
            <a:ext cx="399867" cy="3432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b2e6956f-5f82-4df2-a6f8-726397bc33ed"/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8</cp:revision>
  <dcterms:created xsi:type="dcterms:W3CDTF">2022-11-08T02:00:00Z</dcterms:created>
  <dcterms:modified xsi:type="dcterms:W3CDTF">2022-11-24T05:25:51Z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