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5" y="3644900"/>
            <a:ext cx="4587240" cy="716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2377440"/>
            <a:ext cx="3276600" cy="1013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907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25166" y="3234550"/>
            <a:ext cx="504595" cy="44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7265" y="3234550"/>
            <a:ext cx="514115" cy="44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1265" y="3901598"/>
            <a:ext cx="1304330" cy="64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3001" y="4749702"/>
            <a:ext cx="923504" cy="505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8460"/>
            <a:ext cx="11520000" cy="2841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86938" y="1456618"/>
            <a:ext cx="380826" cy="33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76359" y="1466153"/>
            <a:ext cx="390347" cy="3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6938" y="2429191"/>
            <a:ext cx="380826" cy="33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76359" y="2438726"/>
            <a:ext cx="390347" cy="3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924675"/>
            <a:ext cx="11520000" cy="3292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4607526" y="4050637"/>
            <a:ext cx="161851" cy="24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103592" y="4623160"/>
            <a:ext cx="247537" cy="24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521510" y="5195683"/>
            <a:ext cx="247537" cy="25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083559" y="5777748"/>
            <a:ext cx="228495" cy="25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764405"/>
            <a:ext cx="11520000" cy="465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015513" y="4474166"/>
            <a:ext cx="399867" cy="34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3712" y="5045441"/>
            <a:ext cx="399867" cy="34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2174" y="5045441"/>
            <a:ext cx="399867" cy="34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20637" y="5045441"/>
            <a:ext cx="399867" cy="34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2022-11-24T13:02:53Z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