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0" y="2089785"/>
            <a:ext cx="3276600" cy="1013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357245"/>
            <a:ext cx="492252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80940"/>
            <a:ext cx="11520000" cy="4071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53516" y="3450462"/>
            <a:ext cx="390347" cy="32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3516" y="4098830"/>
            <a:ext cx="399867" cy="32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75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5318" y="3270190"/>
            <a:ext cx="399867" cy="3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3781" y="3908689"/>
            <a:ext cx="390347" cy="3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0872" y="3918219"/>
            <a:ext cx="390347" cy="3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70" y="66540"/>
            <a:ext cx="11520000" cy="357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61822" y="1219135"/>
            <a:ext cx="752132" cy="34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7607" y="1219135"/>
            <a:ext cx="742611" cy="33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9590" y="1895451"/>
            <a:ext cx="228495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9772" y="2533665"/>
            <a:ext cx="247537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8466" y="3181405"/>
            <a:ext cx="161851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03772" y="3171879"/>
            <a:ext cx="228495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428865"/>
            <a:ext cx="11520000" cy="286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5"/>
          <p:cNvSpPr/>
          <p:nvPr/>
        </p:nvSpPr>
        <p:spPr bwMode="white">
          <a:xfrm>
            <a:off x="2211395" y="5437776"/>
            <a:ext cx="742611" cy="32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