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9" r:id="rId4"/>
    <p:sldId id="280" r:id="rId5"/>
    <p:sldId id="261" r:id="rId6"/>
    <p:sldId id="262" r:id="rId7"/>
    <p:sldId id="264" r:id="rId8"/>
    <p:sldId id="267" r:id="rId9"/>
    <p:sldId id="281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8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8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980940"/>
            <a:ext cx="11520000" cy="56402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7640" y="2376170"/>
            <a:ext cx="2252345" cy="1694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45050" y="2416810"/>
            <a:ext cx="2167255" cy="1498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19861" y="2552962"/>
            <a:ext cx="2075504" cy="1371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31299" y="5239692"/>
            <a:ext cx="4608000" cy="800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7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49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9050578" y="2425415"/>
            <a:ext cx="2008859" cy="1965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34205"/>
            <a:ext cx="91065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40105" y="4236557"/>
            <a:ext cx="263411" cy="165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25551" y="4229028"/>
            <a:ext cx="278463" cy="173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81747" y="5049734"/>
            <a:ext cx="158046" cy="165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74221" y="5305734"/>
            <a:ext cx="158046" cy="165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55670" y="5712460"/>
            <a:ext cx="487680" cy="481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93697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99691" y="2529690"/>
            <a:ext cx="2175948" cy="1069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91948" y="5312786"/>
            <a:ext cx="3050973" cy="1480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980940"/>
            <a:ext cx="11520000" cy="5574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31299" y="2029211"/>
            <a:ext cx="6083702" cy="1210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31299" y="5269321"/>
            <a:ext cx="5045950" cy="1210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90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28859" y="3501498"/>
            <a:ext cx="3827305" cy="1658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81120" y="2661920"/>
            <a:ext cx="4429125" cy="1390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11520000" cy="5535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5355" y="1240198"/>
            <a:ext cx="333223" cy="209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75867" y="1392644"/>
            <a:ext cx="333223" cy="209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42049" y="1554618"/>
            <a:ext cx="333223" cy="209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14016" y="2011956"/>
            <a:ext cx="1361454" cy="266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41256" y="2031012"/>
            <a:ext cx="352264" cy="209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53030" y="2388870"/>
            <a:ext cx="617855" cy="689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490181" y="3279164"/>
            <a:ext cx="618842" cy="276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669090" y="3269636"/>
            <a:ext cx="904462" cy="285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014479" y="3936588"/>
            <a:ext cx="637884" cy="219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947025" y="3761740"/>
            <a:ext cx="513715" cy="562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613950" y="4574956"/>
            <a:ext cx="199933" cy="209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850644" y="4574956"/>
            <a:ext cx="152330" cy="209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149725" y="4984115"/>
            <a:ext cx="518795" cy="598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108694" y="5213323"/>
            <a:ext cx="333223" cy="209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0745256" y="5213323"/>
            <a:ext cx="199933" cy="209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6508561" y="5842163"/>
            <a:ext cx="209454" cy="219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1" grpId="0" bldLvl="0" animBg="1"/>
      <p:bldP spid="12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1052695"/>
            <a:ext cx="11520000" cy="5026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35709" y="1634465"/>
            <a:ext cx="1047272" cy="238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87180" y="1634465"/>
            <a:ext cx="1056793" cy="238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51908" y="2139938"/>
            <a:ext cx="199933" cy="209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76210" y="3043555"/>
            <a:ext cx="704215" cy="639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32085" y="3046095"/>
            <a:ext cx="502285" cy="609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01362" y="4362111"/>
            <a:ext cx="485553" cy="209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548040" y="5306297"/>
            <a:ext cx="209454" cy="219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25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30743" y="1710365"/>
            <a:ext cx="295140" cy="267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30743" y="2187914"/>
            <a:ext cx="295140" cy="267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68826" y="3152564"/>
            <a:ext cx="257057" cy="200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3285355"/>
            <a:ext cx="11520000" cy="1354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1456952" y="3685989"/>
            <a:ext cx="247537" cy="190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1409349" y="4296479"/>
            <a:ext cx="295140" cy="267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08245"/>
            <a:ext cx="11520000" cy="1341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65752" y="1621483"/>
            <a:ext cx="218975" cy="210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2421120"/>
            <a:ext cx="11520000" cy="1289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559557" y="2612111"/>
            <a:ext cx="228495" cy="219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6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3717155"/>
            <a:ext cx="11520000" cy="2060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6169210" y="4041429"/>
            <a:ext cx="257057" cy="219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1125085"/>
            <a:ext cx="11520000" cy="1345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97415" y="1716861"/>
            <a:ext cx="228495" cy="219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2565265"/>
            <a:ext cx="11520000" cy="1398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8667398" y="3197273"/>
            <a:ext cx="228495" cy="220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78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16200" y="2166620"/>
            <a:ext cx="414655" cy="568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6"/>
          <p:cNvSpPr/>
          <p:nvPr/>
        </p:nvSpPr>
        <p:spPr bwMode="white">
          <a:xfrm>
            <a:off x="4890049" y="2157070"/>
            <a:ext cx="504595" cy="543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3"/>
          <p:cNvSpPr/>
          <p:nvPr/>
        </p:nvSpPr>
        <p:spPr bwMode="white">
          <a:xfrm>
            <a:off x="7625715" y="2166620"/>
            <a:ext cx="579755" cy="568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8"/>
          <p:cNvSpPr/>
          <p:nvPr/>
        </p:nvSpPr>
        <p:spPr bwMode="white">
          <a:xfrm>
            <a:off x="10554970" y="2107565"/>
            <a:ext cx="504825" cy="582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9"/>
          <p:cNvSpPr/>
          <p:nvPr/>
        </p:nvSpPr>
        <p:spPr bwMode="white">
          <a:xfrm>
            <a:off x="2636520" y="2919730"/>
            <a:ext cx="579755" cy="594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10"/>
          <p:cNvSpPr/>
          <p:nvPr/>
        </p:nvSpPr>
        <p:spPr bwMode="white">
          <a:xfrm>
            <a:off x="4998085" y="2929255"/>
            <a:ext cx="579755" cy="568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11"/>
          <p:cNvSpPr/>
          <p:nvPr/>
        </p:nvSpPr>
        <p:spPr bwMode="white">
          <a:xfrm>
            <a:off x="7574915" y="2919730"/>
            <a:ext cx="607695" cy="594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12"/>
          <p:cNvSpPr/>
          <p:nvPr/>
        </p:nvSpPr>
        <p:spPr bwMode="white">
          <a:xfrm>
            <a:off x="10566400" y="2929255"/>
            <a:ext cx="414655" cy="542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980940"/>
            <a:ext cx="113695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21460" y="2251075"/>
            <a:ext cx="1299210" cy="1360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23155" y="2280285"/>
            <a:ext cx="1807210" cy="1331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80730" y="2228850"/>
            <a:ext cx="2412365" cy="1383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21680" y="4589161"/>
            <a:ext cx="1447033" cy="1287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18710" y="4554220"/>
            <a:ext cx="2941320" cy="1963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380730" y="4554855"/>
            <a:ext cx="2501900" cy="2073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7" grpId="0" bldLvl="0" animBg="1"/>
      <p:bldP spid="9" grpId="0" bldLvl="0" animBg="1"/>
      <p:bldP spid="10" grpId="0" bldLvl="0" animBg="1"/>
      <p:bldP spid="11" grpId="0" bldLvl="0" animBg="1"/>
    </p:bldLst>
  </p:timing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2022-12-01T10:08:45Z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ABA87E1E92404543815D5A53C6490DC5</vt:lpwstr>
  </property>
</Properties>
</file>