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60" r:id="rId5"/>
    <p:sldId id="261" r:id="rId6"/>
    <p:sldId id="262" r:id="rId7"/>
    <p:sldId id="264" r:id="rId8"/>
    <p:sldId id="266" r:id="rId9"/>
    <p:sldId id="269" r:id="rId10"/>
    <p:sldId id="270" r:id="rId11"/>
    <p:sldId id="280" r:id="rId12"/>
    <p:sldId id="272" r:id="rId13"/>
    <p:sldId id="273" r:id="rId14"/>
    <p:sldId id="274" r:id="rId15"/>
    <p:sldId id="275" r:id="rId16"/>
    <p:sldId id="276" r:id="rId17"/>
    <p:sldId id="27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3854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4935" y="2417445"/>
            <a:ext cx="2225040" cy="174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61865" y="2522220"/>
            <a:ext cx="3448685" cy="2404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51570" y="2518410"/>
            <a:ext cx="2113280" cy="163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9803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244" y="3453937"/>
            <a:ext cx="4213229" cy="1168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43244" y="5303627"/>
            <a:ext cx="4018772" cy="1176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1125085"/>
            <a:ext cx="11520000" cy="3035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9065" y="2671576"/>
            <a:ext cx="3836826" cy="138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4425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1299" y="3789755"/>
            <a:ext cx="3208462" cy="1325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95578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5083" y="2743559"/>
            <a:ext cx="4162795" cy="109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82982" y="5453682"/>
            <a:ext cx="3286001" cy="1098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92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2000" y="4417240"/>
            <a:ext cx="1599471" cy="2097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0991" y="4417240"/>
            <a:ext cx="6921520" cy="543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690495"/>
            <a:ext cx="45720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95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61884" y="1804556"/>
            <a:ext cx="209454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56363" y="1804556"/>
            <a:ext cx="199933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4132" y="1804556"/>
            <a:ext cx="218975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871835" y="1652905"/>
            <a:ext cx="549910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18148" y="2576782"/>
            <a:ext cx="218975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83801" y="2576782"/>
            <a:ext cx="199933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829685" y="3196590"/>
            <a:ext cx="494665" cy="554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44770" y="3150235"/>
            <a:ext cx="497840" cy="621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536815" y="3150870"/>
            <a:ext cx="568960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470650" y="3863340"/>
            <a:ext cx="571500" cy="648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290175" y="3940175"/>
            <a:ext cx="406400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19"/>
          <p:cNvSpPr/>
          <p:nvPr/>
        </p:nvSpPr>
        <p:spPr bwMode="white">
          <a:xfrm>
            <a:off x="2479040" y="5517515"/>
            <a:ext cx="306705" cy="2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19"/>
          <p:cNvSpPr/>
          <p:nvPr/>
        </p:nvSpPr>
        <p:spPr bwMode="white">
          <a:xfrm>
            <a:off x="5804033" y="5532211"/>
            <a:ext cx="323702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19"/>
          <p:cNvSpPr/>
          <p:nvPr/>
        </p:nvSpPr>
        <p:spPr bwMode="white">
          <a:xfrm>
            <a:off x="9768338" y="5532211"/>
            <a:ext cx="323702" cy="20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8" grpId="0" bldLvl="0" animBg="1"/>
      <p:bldP spid="19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649470"/>
            <a:ext cx="111695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9270" y="669925"/>
            <a:ext cx="41402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91495" y="680720"/>
            <a:ext cx="414020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35760" y="1429385"/>
            <a:ext cx="669925" cy="547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2663" y="1583274"/>
            <a:ext cx="1716964" cy="277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66622" y="2369148"/>
            <a:ext cx="138464" cy="203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49613" y="3848442"/>
            <a:ext cx="304622" cy="258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72771" y="3857688"/>
            <a:ext cx="304622" cy="24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21560" y="4423410"/>
            <a:ext cx="434340" cy="57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909564" y="6113611"/>
            <a:ext cx="193850" cy="212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99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68826" y="1852922"/>
            <a:ext cx="257057" cy="2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68826" y="2625845"/>
            <a:ext cx="257057" cy="200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2996430"/>
            <a:ext cx="11520000" cy="2417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409349" y="3235287"/>
            <a:ext cx="295140" cy="267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456952" y="4076066"/>
            <a:ext cx="247537" cy="191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447431" y="4888183"/>
            <a:ext cx="257057" cy="200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0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3338" y="1852536"/>
            <a:ext cx="209454" cy="219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285355"/>
            <a:ext cx="11520000" cy="1341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9320548" y="3467410"/>
            <a:ext cx="228495" cy="220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80940"/>
            <a:ext cx="11520000" cy="1611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6813" y="1295610"/>
            <a:ext cx="218975" cy="219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2637020"/>
            <a:ext cx="11520000" cy="133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3484383" y="2809606"/>
            <a:ext cx="257057" cy="220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3969885"/>
            <a:ext cx="11520000" cy="1785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9463358" y="4934358"/>
            <a:ext cx="228495" cy="219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10280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2"/>
          <p:cNvSpPr/>
          <p:nvPr/>
        </p:nvSpPr>
        <p:spPr bwMode="white">
          <a:xfrm>
            <a:off x="2487295" y="1830705"/>
            <a:ext cx="28892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4"/>
          <p:cNvSpPr/>
          <p:nvPr/>
        </p:nvSpPr>
        <p:spPr bwMode="white">
          <a:xfrm>
            <a:off x="4840605" y="1830705"/>
            <a:ext cx="27813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5"/>
          <p:cNvSpPr/>
          <p:nvPr/>
        </p:nvSpPr>
        <p:spPr bwMode="white">
          <a:xfrm>
            <a:off x="7059295" y="1830705"/>
            <a:ext cx="447040" cy="622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6"/>
          <p:cNvSpPr/>
          <p:nvPr/>
        </p:nvSpPr>
        <p:spPr bwMode="white">
          <a:xfrm>
            <a:off x="9847580" y="1830705"/>
            <a:ext cx="267335" cy="69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2487295" y="2528570"/>
            <a:ext cx="28892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3"/>
          <p:cNvSpPr/>
          <p:nvPr/>
        </p:nvSpPr>
        <p:spPr bwMode="white">
          <a:xfrm>
            <a:off x="4696128" y="2554161"/>
            <a:ext cx="195408" cy="484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7133590" y="2543175"/>
            <a:ext cx="342900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6"/>
          <p:cNvSpPr/>
          <p:nvPr/>
        </p:nvSpPr>
        <p:spPr bwMode="white">
          <a:xfrm>
            <a:off x="9717405" y="2632710"/>
            <a:ext cx="322580" cy="32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7"/>
          <p:cNvSpPr/>
          <p:nvPr/>
        </p:nvSpPr>
        <p:spPr bwMode="white">
          <a:xfrm>
            <a:off x="1442160" y="4459981"/>
            <a:ext cx="1316880" cy="1931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9"/>
          <p:cNvSpPr/>
          <p:nvPr/>
        </p:nvSpPr>
        <p:spPr bwMode="white">
          <a:xfrm>
            <a:off x="4260215" y="4387215"/>
            <a:ext cx="2050415" cy="2098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8" name="Rectangle 11"/>
          <p:cNvSpPr/>
          <p:nvPr/>
        </p:nvSpPr>
        <p:spPr bwMode="white">
          <a:xfrm>
            <a:off x="7784465" y="4387215"/>
            <a:ext cx="2714625" cy="2003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96840"/>
            <a:ext cx="11520000" cy="337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9025" y="2183130"/>
            <a:ext cx="1811655" cy="227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5315" y="2076450"/>
            <a:ext cx="1717040" cy="238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86572" y="2237506"/>
            <a:ext cx="2865719" cy="2224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2022-12-01T10:05:17Z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B6432370528745D6A922AA151D4BEF96</vt:lpwstr>
  </property>
</Properties>
</file>