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765040"/>
            <a:ext cx="86220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1507" y="1812960"/>
            <a:ext cx="228021" cy="55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7352" y="1770188"/>
            <a:ext cx="826578" cy="61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9296" y="1877119"/>
            <a:ext cx="577179" cy="52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3473" y="5156327"/>
            <a:ext cx="584305" cy="106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345898" y="4614544"/>
            <a:ext cx="826578" cy="55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48885"/>
            <a:ext cx="11520000" cy="4760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5"/>
          <p:cNvSpPr/>
          <p:nvPr/>
        </p:nvSpPr>
        <p:spPr bwMode="white">
          <a:xfrm>
            <a:off x="4758817" y="4723943"/>
            <a:ext cx="999669" cy="64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663280" y="3229165"/>
            <a:ext cx="695008" cy="94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462684" y="3229165"/>
            <a:ext cx="704528" cy="94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60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33395" y="1252853"/>
            <a:ext cx="828297" cy="77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6895" y="1986915"/>
            <a:ext cx="808990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985250" y="2642870"/>
            <a:ext cx="743585" cy="84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443643" y="3435533"/>
            <a:ext cx="828297" cy="772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288290"/>
            <a:ext cx="8691880" cy="629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4653280"/>
            <a:ext cx="703897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1315" y="5400040"/>
            <a:ext cx="736473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1315" y="6237605"/>
            <a:ext cx="505206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4803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4965" y="3997999"/>
            <a:ext cx="323702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6718" y="3997999"/>
            <a:ext cx="342743" cy="27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0238" y="4017063"/>
            <a:ext cx="352264" cy="219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1346" y="4503181"/>
            <a:ext cx="333223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4387" y="4531776"/>
            <a:ext cx="352264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4205" y="4522245"/>
            <a:ext cx="333223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9825" y="5017895"/>
            <a:ext cx="333223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9825" y="5523076"/>
            <a:ext cx="342743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785287"/>
            <a:ext cx="7921190" cy="213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2495" y="2937715"/>
            <a:ext cx="714049" cy="8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445" y="2708910"/>
            <a:ext cx="456247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2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7785" y="1747500"/>
            <a:ext cx="333223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9256" y="1776108"/>
            <a:ext cx="342743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8264" y="2300572"/>
            <a:ext cx="333223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5685" y="2882252"/>
            <a:ext cx="352264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9603" y="3425788"/>
            <a:ext cx="199933" cy="21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6760" y="4379361"/>
            <a:ext cx="333223" cy="27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2611" y="4407968"/>
            <a:ext cx="352264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66479" y="5361541"/>
            <a:ext cx="333223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32330" y="5390148"/>
            <a:ext cx="352264" cy="20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497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759" y="1849247"/>
            <a:ext cx="352264" cy="219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3840" y="2348865"/>
            <a:ext cx="26670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0007" y="3488141"/>
            <a:ext cx="333223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4982" y="3488141"/>
            <a:ext cx="342743" cy="257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4403" y="4059848"/>
            <a:ext cx="209454" cy="219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0321" y="4040791"/>
            <a:ext cx="342743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6437" y="4059848"/>
            <a:ext cx="199933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5505" y="4581525"/>
            <a:ext cx="495935" cy="31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63544" y="5146092"/>
            <a:ext cx="333223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86651" y="5165149"/>
            <a:ext cx="466512" cy="219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77131" y="5689214"/>
            <a:ext cx="333223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90718" y="5717799"/>
            <a:ext cx="476033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338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2092" y="1296674"/>
            <a:ext cx="266578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9993" y="1849576"/>
            <a:ext cx="352264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6522" y="1820977"/>
            <a:ext cx="333223" cy="25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2638" y="1849576"/>
            <a:ext cx="190413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0654" y="2392944"/>
            <a:ext cx="238016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9993" y="2945845"/>
            <a:ext cx="352264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6522" y="2926779"/>
            <a:ext cx="333223" cy="266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2638" y="2945845"/>
            <a:ext cx="190413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25448" y="3498746"/>
            <a:ext cx="238016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06076" y="3479681"/>
            <a:ext cx="333223" cy="2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0357" y="4118377"/>
            <a:ext cx="333223" cy="25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06473" y="4137442"/>
            <a:ext cx="199933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727992"/>
            <a:ext cx="257057" cy="2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518925"/>
            <a:ext cx="257057" cy="2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30743" y="3281269"/>
            <a:ext cx="295140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4053143"/>
            <a:ext cx="295140" cy="26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4863134"/>
            <a:ext cx="257057" cy="2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2132" y="1795527"/>
            <a:ext cx="228495" cy="219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212965"/>
            <a:ext cx="11520000" cy="241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94234" y="3727968"/>
            <a:ext cx="218975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173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0192" y="1234113"/>
            <a:ext cx="257057" cy="210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790055"/>
            <a:ext cx="11520000" cy="225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753745" y="3057210"/>
            <a:ext cx="218975" cy="20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206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18935" y="1287157"/>
            <a:ext cx="209454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193915"/>
            <a:ext cx="11520000" cy="221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77514" y="3614360"/>
            <a:ext cx="266578" cy="21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2022-12-01T10:03:34Z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4E2D8E4B8E944200BBE92C6E2FDDFC87</vt:lpwstr>
  </property>
</Properties>
</file>