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72" r:id="rId7"/>
    <p:sldId id="263" r:id="rId8"/>
    <p:sldId id="264" r:id="rId9"/>
    <p:sldId id="27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54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233" y="2760272"/>
            <a:ext cx="7268269" cy="266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91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6425" y="2088278"/>
            <a:ext cx="5372613" cy="193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7722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3170" y="4387814"/>
            <a:ext cx="4129518" cy="172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" y="3430905"/>
            <a:ext cx="8944610" cy="570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2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539277"/>
            <a:ext cx="2076648" cy="199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4539277"/>
            <a:ext cx="2305270" cy="198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6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275" y="2348865"/>
            <a:ext cx="2490470" cy="233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7610" y="2403475"/>
            <a:ext cx="2435225" cy="227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63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665" y="2537460"/>
            <a:ext cx="2052955" cy="211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5395" y="2537460"/>
            <a:ext cx="2461260" cy="211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585200"/>
            <a:ext cx="428665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2585200"/>
            <a:ext cx="438191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9790" y="3795395"/>
            <a:ext cx="429895" cy="2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5426" y="3795076"/>
            <a:ext cx="428665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6817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610" y="3928745"/>
            <a:ext cx="6327775" cy="232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2050" y="2482850"/>
            <a:ext cx="392430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9240" y="2482850"/>
            <a:ext cx="49720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5820" y="2482850"/>
            <a:ext cx="40830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0960" y="2482850"/>
            <a:ext cx="451485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32050" y="4277360"/>
            <a:ext cx="392430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53535" y="4287520"/>
            <a:ext cx="422910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26804" y="4535012"/>
            <a:ext cx="171466" cy="28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13"/>
          <p:cNvSpPr/>
          <p:nvPr/>
        </p:nvSpPr>
        <p:spPr bwMode="white">
          <a:xfrm>
            <a:off x="7573645" y="4276725"/>
            <a:ext cx="558800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5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2022-11-23T05:37:41Z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AD8F5CF0B51C492F98C04D4426550D7A</vt:lpwstr>
  </property>
</Properties>
</file>