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71" r:id="rId5"/>
    <p:sldId id="272" r:id="rId6"/>
    <p:sldId id="273" r:id="rId7"/>
    <p:sldId id="263" r:id="rId8"/>
    <p:sldId id="264" r:id="rId9"/>
    <p:sldId id="27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4491209"/>
            <a:ext cx="6287100" cy="1981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9550" y="4723154"/>
            <a:ext cx="171466" cy="28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4765" y="5180932"/>
            <a:ext cx="447717" cy="30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007532" y="4723154"/>
            <a:ext cx="257199" cy="28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017058" y="5180932"/>
            <a:ext cx="257199" cy="30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3483386" y="5896211"/>
            <a:ext cx="2495788" cy="400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132965"/>
            <a:ext cx="5991225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3429635"/>
            <a:ext cx="904875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449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16935" y="3112770"/>
            <a:ext cx="685165" cy="90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1390" y="4212590"/>
            <a:ext cx="503555" cy="802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88820" y="5196840"/>
            <a:ext cx="581660" cy="95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7677785" y="3112770"/>
            <a:ext cx="534670" cy="83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8"/>
          <p:cNvSpPr/>
          <p:nvPr/>
        </p:nvSpPr>
        <p:spPr bwMode="white">
          <a:xfrm>
            <a:off x="6191250" y="4212590"/>
            <a:ext cx="595630" cy="87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14"/>
          <p:cNvSpPr/>
          <p:nvPr/>
        </p:nvSpPr>
        <p:spPr bwMode="white">
          <a:xfrm>
            <a:off x="7666990" y="5250180"/>
            <a:ext cx="640715" cy="93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4" grpId="0" bldLvl="0" animBg="1"/>
      <p:bldP spid="3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0095" y="3527425"/>
            <a:ext cx="2732405" cy="228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5505" y="3527425"/>
            <a:ext cx="2732405" cy="228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97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7230" y="2756535"/>
            <a:ext cx="3119755" cy="213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4850" y="2756535"/>
            <a:ext cx="3475355" cy="213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4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8075" y="2265045"/>
            <a:ext cx="552450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5710" y="2282190"/>
            <a:ext cx="476250" cy="76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3660" y="2272665"/>
            <a:ext cx="552450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378075" y="3552825"/>
            <a:ext cx="552450" cy="87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045710" y="3559810"/>
            <a:ext cx="476250" cy="87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693660" y="3556000"/>
            <a:ext cx="552450" cy="87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620895"/>
            <a:ext cx="8640000" cy="5462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28739" y="2651324"/>
            <a:ext cx="457243" cy="38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437604" y="3318601"/>
            <a:ext cx="428665" cy="38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114164" y="3309069"/>
            <a:ext cx="447717" cy="38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504065" y="5196510"/>
            <a:ext cx="666813" cy="7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133216" y="5196510"/>
            <a:ext cx="466769" cy="76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7705211" y="5196510"/>
            <a:ext cx="466769" cy="7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650" y="3097530"/>
            <a:ext cx="1682115" cy="213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0285" y="3096260"/>
            <a:ext cx="1682115" cy="214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50610" y="3096260"/>
            <a:ext cx="1682115" cy="214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3851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8033" y="3975358"/>
            <a:ext cx="5758636" cy="236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2022-11-23T07:13:08Z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5FF80ED603D344B5A42C75793F7C5960</vt:lpwstr>
  </property>
</Properties>
</file>