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70" r:id="rId4"/>
    <p:sldId id="260" r:id="rId5"/>
    <p:sldId id="261" r:id="rId6"/>
    <p:sldId id="271" r:id="rId7"/>
    <p:sldId id="272" r:id="rId8"/>
    <p:sldId id="264" r:id="rId9"/>
    <p:sldId id="273" r:id="rId10"/>
    <p:sldId id="274" r:id="rId11"/>
    <p:sldId id="275" r:id="rId12"/>
    <p:sldId id="268" r:id="rId13"/>
    <p:sldId id="269" r:id="rId14"/>
  </p:sldIdLst>
  <p:sldSz cx="9144000" cy="6858000" type="screen4x3"/>
  <p:notesSz cx="6858000" cy="9144000"/>
  <p:custDataLst>
    <p:tags r:id="rId18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1080" y="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tags" Target="tags/tag2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9525"/>
            <a:ext cx="9136063" cy="6838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3360" y="980940"/>
            <a:ext cx="8640000" cy="463412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94360" y="2644140"/>
            <a:ext cx="2667635" cy="21748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733925" y="2644775"/>
            <a:ext cx="2734945" cy="21583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6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290695"/>
            <a:ext cx="7030439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696581" y="4438205"/>
            <a:ext cx="5449171" cy="15814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29713" cy="68738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91640" y="2132965"/>
            <a:ext cx="5991225" cy="7429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5975" y="3430905"/>
            <a:ext cx="4972050" cy="8572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434205"/>
            <a:ext cx="8186832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192655" y="3000375"/>
            <a:ext cx="822960" cy="9779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191250" y="2999740"/>
            <a:ext cx="617220" cy="9810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3"/>
          <p:cNvSpPr/>
          <p:nvPr/>
        </p:nvSpPr>
        <p:spPr bwMode="white">
          <a:xfrm>
            <a:off x="2062480" y="4166870"/>
            <a:ext cx="953135" cy="9969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7" name="Rectangle 4"/>
          <p:cNvSpPr/>
          <p:nvPr/>
        </p:nvSpPr>
        <p:spPr bwMode="white">
          <a:xfrm>
            <a:off x="6191250" y="4170045"/>
            <a:ext cx="617220" cy="10001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8" name="Rectangle 3"/>
          <p:cNvSpPr/>
          <p:nvPr/>
        </p:nvSpPr>
        <p:spPr bwMode="white">
          <a:xfrm>
            <a:off x="2192655" y="5163185"/>
            <a:ext cx="822960" cy="8597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4"/>
          <p:cNvSpPr/>
          <p:nvPr/>
        </p:nvSpPr>
        <p:spPr bwMode="white">
          <a:xfrm>
            <a:off x="6191250" y="5169535"/>
            <a:ext cx="617220" cy="8623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44270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5"/>
          <p:cNvSpPr/>
          <p:nvPr/>
        </p:nvSpPr>
        <p:spPr bwMode="white">
          <a:xfrm>
            <a:off x="2123440" y="2105025"/>
            <a:ext cx="501650" cy="4025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8" name="Rectangle 5"/>
          <p:cNvSpPr/>
          <p:nvPr/>
        </p:nvSpPr>
        <p:spPr bwMode="white">
          <a:xfrm>
            <a:off x="5363845" y="2105025"/>
            <a:ext cx="501650" cy="4025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9" name="Rectangle 5"/>
          <p:cNvSpPr/>
          <p:nvPr/>
        </p:nvSpPr>
        <p:spPr bwMode="white">
          <a:xfrm>
            <a:off x="5363845" y="2564765"/>
            <a:ext cx="501650" cy="4025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0" name="Rectangle 5"/>
          <p:cNvSpPr/>
          <p:nvPr/>
        </p:nvSpPr>
        <p:spPr bwMode="white">
          <a:xfrm>
            <a:off x="2123440" y="3284855"/>
            <a:ext cx="501650" cy="4025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1" name="Rectangle 5"/>
          <p:cNvSpPr/>
          <p:nvPr/>
        </p:nvSpPr>
        <p:spPr bwMode="white">
          <a:xfrm>
            <a:off x="6228080" y="3284855"/>
            <a:ext cx="501650" cy="4025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2" name="Rectangle 5"/>
          <p:cNvSpPr/>
          <p:nvPr/>
        </p:nvSpPr>
        <p:spPr bwMode="white">
          <a:xfrm>
            <a:off x="6228080" y="3789045"/>
            <a:ext cx="501650" cy="4025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3" name="Rectangle 5"/>
          <p:cNvSpPr/>
          <p:nvPr/>
        </p:nvSpPr>
        <p:spPr bwMode="white">
          <a:xfrm>
            <a:off x="2051685" y="4464685"/>
            <a:ext cx="501650" cy="4025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4" name="Rectangle 5"/>
          <p:cNvSpPr/>
          <p:nvPr/>
        </p:nvSpPr>
        <p:spPr bwMode="white">
          <a:xfrm>
            <a:off x="2051685" y="4941570"/>
            <a:ext cx="501650" cy="4025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5" name="Rectangle 5"/>
          <p:cNvSpPr/>
          <p:nvPr/>
        </p:nvSpPr>
        <p:spPr bwMode="white">
          <a:xfrm>
            <a:off x="5363845" y="4509135"/>
            <a:ext cx="501650" cy="4025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6" name="Rectangle 5"/>
          <p:cNvSpPr/>
          <p:nvPr/>
        </p:nvSpPr>
        <p:spPr bwMode="white">
          <a:xfrm>
            <a:off x="5363845" y="4941570"/>
            <a:ext cx="501650" cy="4025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  <p:bldP spid="14" grpId="0" bldLvl="0" animBg="1"/>
      <p:bldP spid="15" grpId="0" bldLvl="0" animBg="1"/>
      <p:bldP spid="16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60" y="476750"/>
            <a:ext cx="8086380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810260" y="3997960"/>
            <a:ext cx="2988945" cy="20072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736068" y="4168143"/>
            <a:ext cx="2353698" cy="18456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8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3360" y="1052695"/>
            <a:ext cx="8640000" cy="346103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45160" y="2292985"/>
            <a:ext cx="2994660" cy="20967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808220" y="2266950"/>
            <a:ext cx="3213100" cy="18942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6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5115" y="1052695"/>
            <a:ext cx="8640000" cy="365611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35635" y="2529840"/>
            <a:ext cx="2843530" cy="21583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812030" y="2529840"/>
            <a:ext cx="2372995" cy="21583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87671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4008120" y="2433320"/>
            <a:ext cx="709930" cy="7886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994525" y="2421890"/>
            <a:ext cx="461645" cy="8128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4060825" y="3578860"/>
            <a:ext cx="657860" cy="7886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6882130" y="3591560"/>
            <a:ext cx="675005" cy="7391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4060825" y="4742815"/>
            <a:ext cx="581025" cy="7886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7" name="Rectangle 16"/>
          <p:cNvSpPr/>
          <p:nvPr/>
        </p:nvSpPr>
        <p:spPr bwMode="white">
          <a:xfrm>
            <a:off x="6882765" y="4742815"/>
            <a:ext cx="654050" cy="7886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10" grpId="0" bldLvl="0" animBg="1"/>
      <p:bldP spid="11" grpId="0" bldLvl="0" animBg="1"/>
      <p:bldP spid="16" grpId="0" bldLvl="0" animBg="1"/>
      <p:bldP spid="17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60" y="620895"/>
            <a:ext cx="7692923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753110" y="4023360"/>
            <a:ext cx="2301240" cy="19437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4435475" y="3938905"/>
            <a:ext cx="3181350" cy="20739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9" grpId="0" bldLvl="0" animBg="1"/>
    </p:bldLst>
  </p:timing>
</p:sld>
</file>

<file path=ppt/tags/tag1.xml><?xml version="1.0" encoding="utf-8"?>
<p:tagLst xmlns:p="http://schemas.openxmlformats.org/presentationml/2006/main">
  <p:tag name="KSO_WM_UNIT_PLACING_PICTURE_USER_VIEWPORT" val="{&quot;height&quot;:9852,&quot;width&quot;:11940}"/>
</p:tagLst>
</file>

<file path=ppt/tags/tag2.xml><?xml version="1.0" encoding="utf-8"?>
<p:tagLst xmlns:p="http://schemas.openxmlformats.org/presentationml/2006/main">
  <p:tag name="KSO_WPP_MARK_KEY" val="b87776f7-315b-4f91-9c0d-abe51bfe101b"/>
  <p:tag name="COMMONDATA" val="eyJoZGlkIjoiZTM5NjVjNGFlOTRkOGY4YmYwZjdlOTY3YjUyNmU5NmE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9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7</cp:revision>
  <dcterms:created xsi:type="dcterms:W3CDTF">2022-11-08T02:00:00Z</dcterms:created>
  <dcterms:modified xsi:type="dcterms:W3CDTF">2022-11-23T07:12:31Z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59691CA243F94E9E91879CB3A547FC7C</vt:lpwstr>
  </property>
</Properties>
</file>