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71" r:id="rId8"/>
    <p:sldId id="264" r:id="rId9"/>
    <p:sldId id="27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8"/>
        <p:guide pos="2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4886" y="3922263"/>
            <a:ext cx="5029680" cy="197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62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4299216"/>
            <a:ext cx="5458346" cy="197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70" y="3444875"/>
            <a:ext cx="63722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7460" y="4617085"/>
            <a:ext cx="37719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2140" y="4617085"/>
            <a:ext cx="390525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8885" y="4617085"/>
            <a:ext cx="377190" cy="76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505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5065" y="2592070"/>
            <a:ext cx="52133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1810" y="2592070"/>
            <a:ext cx="50165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6490" y="2592070"/>
            <a:ext cx="52133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8244" y="3812588"/>
            <a:ext cx="257199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3382" y="3812588"/>
            <a:ext cx="257199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2312" y="3812588"/>
            <a:ext cx="381036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07726" y="5023427"/>
            <a:ext cx="46676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22389" y="5023427"/>
            <a:ext cx="409614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56105" y="5032962"/>
            <a:ext cx="381036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27527" y="5500136"/>
            <a:ext cx="466769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359771"/>
            <a:ext cx="1695611" cy="198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985" y="3197860"/>
            <a:ext cx="1871345" cy="214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1589" y="3359771"/>
            <a:ext cx="1695611" cy="1984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329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640" y="2613025"/>
            <a:ext cx="1905000" cy="208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3745" y="2613025"/>
            <a:ext cx="1957070" cy="210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3920" y="2563495"/>
            <a:ext cx="1837055" cy="215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2711113"/>
            <a:ext cx="304829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2806500"/>
            <a:ext cx="304829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4027450"/>
            <a:ext cx="295303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7146" y="3922525"/>
            <a:ext cx="31435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2471" y="5248400"/>
            <a:ext cx="295303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7146" y="5143475"/>
            <a:ext cx="314355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8359" y="5143475"/>
            <a:ext cx="304829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12008" y="3033839"/>
            <a:ext cx="333406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4900930" y="2785745"/>
            <a:ext cx="2113280" cy="84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12"/>
          <p:cNvSpPr/>
          <p:nvPr/>
        </p:nvSpPr>
        <p:spPr bwMode="white">
          <a:xfrm>
            <a:off x="3740586" y="4215673"/>
            <a:ext cx="390562" cy="3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16"/>
          <p:cNvSpPr/>
          <p:nvPr/>
        </p:nvSpPr>
        <p:spPr bwMode="white">
          <a:xfrm>
            <a:off x="3712008" y="5454693"/>
            <a:ext cx="333406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13"/>
          <p:cNvSpPr/>
          <p:nvPr/>
        </p:nvSpPr>
        <p:spPr bwMode="white">
          <a:xfrm>
            <a:off x="4900930" y="5137150"/>
            <a:ext cx="2100580" cy="98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4055792"/>
            <a:ext cx="5791753" cy="197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FFCB39B2AE494F978605B736B72BD428</vt:lpwstr>
  </property>
</Properties>
</file>