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3166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32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01" y="2865920"/>
            <a:ext cx="7830297" cy="23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473450"/>
            <a:ext cx="40767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3342" y="3197723"/>
            <a:ext cx="257199" cy="29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3342" y="3665149"/>
            <a:ext cx="257199" cy="29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893221" y="3188184"/>
            <a:ext cx="400088" cy="30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893221" y="3665149"/>
            <a:ext cx="457243" cy="30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3283342" y="4351978"/>
            <a:ext cx="276251" cy="29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3283342" y="4819404"/>
            <a:ext cx="276251" cy="29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4912273" y="4351978"/>
            <a:ext cx="447717" cy="29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4893221" y="4819404"/>
            <a:ext cx="457243" cy="29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4297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1088" y="1200127"/>
            <a:ext cx="266725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5399" y="1667091"/>
            <a:ext cx="257199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074804" y="1200127"/>
            <a:ext cx="447717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046226" y="1667091"/>
            <a:ext cx="485821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350614" y="2353242"/>
            <a:ext cx="247673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3455399" y="2820206"/>
            <a:ext cx="257199" cy="29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5074804" y="2353242"/>
            <a:ext cx="457243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5046226" y="2820206"/>
            <a:ext cx="485821" cy="30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5141485" y="4125799"/>
            <a:ext cx="800176" cy="36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6741838" y="4116270"/>
            <a:ext cx="1133583" cy="37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3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9241" y="2310683"/>
            <a:ext cx="428665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2310683"/>
            <a:ext cx="438191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4136" y="2310683"/>
            <a:ext cx="438191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2141" y="3961134"/>
            <a:ext cx="428665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908550"/>
            <a:ext cx="78301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1716" y="1323062"/>
            <a:ext cx="397120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7676" y="1323062"/>
            <a:ext cx="38848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2701" y="1323062"/>
            <a:ext cx="38848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6674" y="2912028"/>
            <a:ext cx="379854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2651" y="4198744"/>
            <a:ext cx="397120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8612" y="4198744"/>
            <a:ext cx="38848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4572" y="4198744"/>
            <a:ext cx="38848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20483" y="5623632"/>
            <a:ext cx="725176" cy="32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6694" y="3263490"/>
            <a:ext cx="4782006" cy="104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0762" y="3273025"/>
            <a:ext cx="3438853" cy="96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50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2431" y="3499726"/>
            <a:ext cx="4896658" cy="259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06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893" y="3409278"/>
            <a:ext cx="4780292" cy="2663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4DA648313F1341868F8D0DD1BEE4DF69</vt:lpwstr>
  </property>
</Properties>
</file>