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1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360" y="1052695"/>
            <a:ext cx="8640000" cy="41116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40735" y="2140223"/>
            <a:ext cx="247673" cy="2957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55576" y="2130683"/>
            <a:ext cx="257199" cy="3052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98993" y="2140223"/>
            <a:ext cx="438191" cy="2957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21728" y="4477454"/>
            <a:ext cx="857331" cy="381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221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950377" y="2243931"/>
            <a:ext cx="266725" cy="3052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17411" y="2253471"/>
            <a:ext cx="257199" cy="2957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88657" y="2969003"/>
            <a:ext cx="247673" cy="2957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446165" y="2959463"/>
            <a:ext cx="247673" cy="2957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779131" y="3684535"/>
            <a:ext cx="257199" cy="2957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436639" y="3684535"/>
            <a:ext cx="276251" cy="2957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779131" y="4400066"/>
            <a:ext cx="276251" cy="2957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446165" y="4400066"/>
            <a:ext cx="257199" cy="2957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254765" y="5077436"/>
            <a:ext cx="2905402" cy="4006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21225"/>
            <a:ext cx="847525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08296" y="5387199"/>
            <a:ext cx="5634595" cy="10753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37970" y="2263140"/>
            <a:ext cx="6067425" cy="7524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540" y="3429000"/>
            <a:ext cx="5334000" cy="5905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502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35316" y="5352349"/>
            <a:ext cx="2362425" cy="3623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74302" y="5361886"/>
            <a:ext cx="2371951" cy="3719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50" y="1052695"/>
            <a:ext cx="8640000" cy="32282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14670" y="2418472"/>
            <a:ext cx="885909" cy="3724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34119" y="2189250"/>
            <a:ext cx="828754" cy="8404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58265" y="2418472"/>
            <a:ext cx="895435" cy="3724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384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778690" y="3377729"/>
            <a:ext cx="2752987" cy="352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78690" y="4216733"/>
            <a:ext cx="2752987" cy="352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64379" y="5065272"/>
            <a:ext cx="2972083" cy="352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750" y="908550"/>
            <a:ext cx="807812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49431" y="1131460"/>
            <a:ext cx="605636" cy="3299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009073" y="1853689"/>
            <a:ext cx="240473" cy="285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49431" y="2584834"/>
            <a:ext cx="605636" cy="320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09073" y="3307063"/>
            <a:ext cx="240473" cy="2764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60367" y="4020376"/>
            <a:ext cx="1594248" cy="3299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721586" y="4751522"/>
            <a:ext cx="418601" cy="2764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796782" y="5473751"/>
            <a:ext cx="605636" cy="3299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409862" y="6195980"/>
            <a:ext cx="240473" cy="285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078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40101" y="2976723"/>
            <a:ext cx="285777" cy="2954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45503" y="2976723"/>
            <a:ext cx="438191" cy="305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484269" y="2976723"/>
            <a:ext cx="257199" cy="305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73420" y="4511258"/>
            <a:ext cx="438191" cy="2954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550288" y="4511258"/>
            <a:ext cx="171466" cy="2954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408061" y="4511258"/>
            <a:ext cx="390562" cy="2954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623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63982" y="3170965"/>
            <a:ext cx="257199" cy="2959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21755" y="3170965"/>
            <a:ext cx="428665" cy="286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55735" y="3170965"/>
            <a:ext cx="428665" cy="286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78249" y="4345343"/>
            <a:ext cx="266725" cy="3055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740807" y="4354891"/>
            <a:ext cx="171466" cy="286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655735" y="4345343"/>
            <a:ext cx="438191" cy="3055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087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83034" y="3520171"/>
            <a:ext cx="171466" cy="2859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02659" y="3520171"/>
            <a:ext cx="171466" cy="2859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122284" y="3520171"/>
            <a:ext cx="171466" cy="2859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941292" y="5216853"/>
            <a:ext cx="171466" cy="2954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7</cp:revision>
  <dcterms:created xsi:type="dcterms:W3CDTF">2022-11-08T02:00:00Z</dcterms:created>
  <dcterms:modified xsi:type="dcterms:W3CDTF">2022-11-24T13:01:22Z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88581C8857C045AA9C27A3EA9FA870C6</vt:lpwstr>
  </property>
</Properties>
</file>