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7" r:id="rId12"/>
    <p:sldId id="272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018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738" y="4940579"/>
            <a:ext cx="6344924" cy="135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5530" y="4429125"/>
            <a:ext cx="2818130" cy="187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3429000"/>
            <a:ext cx="63150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0443" y="3596285"/>
            <a:ext cx="1162160" cy="109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5536" y="3596285"/>
            <a:ext cx="1162160" cy="109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2038985" y="5469890"/>
            <a:ext cx="403860" cy="20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064687" y="3596285"/>
            <a:ext cx="1305049" cy="5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6626937" y="3596285"/>
            <a:ext cx="1305049" cy="5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256020" y="5478780"/>
            <a:ext cx="420370" cy="15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04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156" y="1391785"/>
            <a:ext cx="1438412" cy="59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3626" y="1391785"/>
            <a:ext cx="1828974" cy="59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8466" y="1391785"/>
            <a:ext cx="1828974" cy="1174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3967" y="3301321"/>
            <a:ext cx="438191" cy="30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807" y="3301321"/>
            <a:ext cx="438191" cy="30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5195" y="3883967"/>
            <a:ext cx="771598" cy="38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0729" y="4999832"/>
            <a:ext cx="1152635" cy="38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484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3767" y="1623921"/>
            <a:ext cx="257199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352753" y="1147007"/>
            <a:ext cx="257199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666005" y="2510981"/>
            <a:ext cx="26672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752400" y="2978357"/>
            <a:ext cx="47629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742653" y="5219854"/>
            <a:ext cx="438191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53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3941" y="2977715"/>
            <a:ext cx="329210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4275" y="2949479"/>
            <a:ext cx="385646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2753" y="4295362"/>
            <a:ext cx="395052" cy="3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711" y="4323597"/>
            <a:ext cx="329210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9189" y="5669479"/>
            <a:ext cx="329210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4275" y="5641244"/>
            <a:ext cx="385646" cy="3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8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1656" y="2243746"/>
            <a:ext cx="247673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2711153"/>
            <a:ext cx="438191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788216" y="2243746"/>
            <a:ext cx="257199" cy="30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3721534" y="2711153"/>
            <a:ext cx="438191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2111656" y="3569655"/>
            <a:ext cx="447717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2083078" y="4027522"/>
            <a:ext cx="466769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3769164" y="3569655"/>
            <a:ext cx="409614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3769164" y="4027522"/>
            <a:ext cx="466769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5055162" y="3102248"/>
            <a:ext cx="2905402" cy="39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564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7640" y="4352925"/>
            <a:ext cx="869315" cy="181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1470" y="4352925"/>
            <a:ext cx="614680" cy="181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60" y="4343400"/>
            <a:ext cx="938530" cy="188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E2ED1437E2054BDBA9F004D84760EAA1</vt:lpwstr>
  </property>
</Properties>
</file>