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865" y="832350"/>
            <a:ext cx="7105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29" y="981247"/>
            <a:ext cx="6447314" cy="5438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25746" y="4339575"/>
            <a:ext cx="6944388" cy="160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" y="3429000"/>
            <a:ext cx="74199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55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3146" y="5843401"/>
            <a:ext cx="160375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457280" y="6054545"/>
            <a:ext cx="219461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4385945" y="5843270"/>
            <a:ext cx="244475" cy="26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385945" y="6237605"/>
            <a:ext cx="394335" cy="35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5913563" y="6054545"/>
            <a:ext cx="227902" cy="26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6783070" y="5796915"/>
            <a:ext cx="392430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6876415" y="6237605"/>
            <a:ext cx="298450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655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025" y="2165657"/>
            <a:ext cx="857331" cy="40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94429" y="2165657"/>
            <a:ext cx="447717" cy="401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0361" y="3044475"/>
            <a:ext cx="447717" cy="372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4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0255" y="2143760"/>
            <a:ext cx="942340" cy="9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6463" y="2444655"/>
            <a:ext cx="257199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0255" y="3506470"/>
            <a:ext cx="974725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79307" y="3809311"/>
            <a:ext cx="180992" cy="286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97433" y="5145337"/>
            <a:ext cx="276251" cy="305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88735" y="4831080"/>
            <a:ext cx="771525" cy="85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8" grpId="0" bldLvl="0" animBg="1"/>
      <p:bldP spid="10" grpId="0" animBg="1"/>
      <p:bldP spid="13" grpId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868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06775" y="4073525"/>
            <a:ext cx="368300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88840" y="4073525"/>
            <a:ext cx="381000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1340" y="4073525"/>
            <a:ext cx="546100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718900" y="5788421"/>
            <a:ext cx="558570" cy="67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49649" y="5788421"/>
            <a:ext cx="577505" cy="672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61463" y="5797894"/>
            <a:ext cx="586972" cy="66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2710655"/>
            <a:ext cx="438191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07444" y="2710655"/>
            <a:ext cx="428665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0862" y="2710655"/>
            <a:ext cx="428665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56080" y="4083050"/>
            <a:ext cx="402590" cy="24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99255" y="4082415"/>
            <a:ext cx="376555" cy="23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50862" y="4055230"/>
            <a:ext cx="428665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9" grpId="0" bldLvl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7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3130787"/>
            <a:ext cx="4543858" cy="207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2022-11-24T13:00:21Z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91E8893B6F5543CC86A28E031010F01F</vt:lpwstr>
  </property>
</Properties>
</file>