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61" r:id="rId6"/>
    <p:sldId id="272" r:id="rId7"/>
    <p:sldId id="263" r:id="rId8"/>
    <p:sldId id="264" r:id="rId9"/>
    <p:sldId id="273" r:id="rId10"/>
    <p:sldId id="274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2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2912724"/>
            <a:ext cx="1638456" cy="897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9936" y="2884088"/>
            <a:ext cx="1628930" cy="964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1931" y="2941360"/>
            <a:ext cx="2905402" cy="859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85113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1285" y="4016801"/>
            <a:ext cx="253368" cy="29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6967" y="4016801"/>
            <a:ext cx="253368" cy="29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1285" y="5980651"/>
            <a:ext cx="253368" cy="29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66967" y="5980651"/>
            <a:ext cx="243984" cy="29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55" y="3429000"/>
            <a:ext cx="56292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71055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2640" y="4260980"/>
            <a:ext cx="148848" cy="2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9137" y="4637143"/>
            <a:ext cx="227189" cy="2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3710020" y="4253143"/>
            <a:ext cx="203687" cy="25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3702186" y="4637143"/>
            <a:ext cx="219355" cy="25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6075926" y="4253143"/>
            <a:ext cx="211521" cy="25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6075926" y="4644980"/>
            <a:ext cx="211521" cy="2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6295282" y="5264082"/>
            <a:ext cx="368203" cy="297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0"/>
          <p:cNvSpPr/>
          <p:nvPr/>
        </p:nvSpPr>
        <p:spPr bwMode="white">
          <a:xfrm>
            <a:off x="1665313" y="5883184"/>
            <a:ext cx="1057607" cy="32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5033987" y="5898857"/>
            <a:ext cx="360369" cy="30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08550"/>
            <a:ext cx="8640000" cy="5267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6557" y="2788281"/>
            <a:ext cx="257199" cy="28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6557" y="3246287"/>
            <a:ext cx="276251" cy="29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4655664" y="2778739"/>
            <a:ext cx="257199" cy="30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4655664" y="3246287"/>
            <a:ext cx="257199" cy="30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7180030" y="2778739"/>
            <a:ext cx="266725" cy="30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7189556" y="3246287"/>
            <a:ext cx="247673" cy="29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7684903" y="3990546"/>
            <a:ext cx="447717" cy="381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4712819" y="4763430"/>
            <a:ext cx="1305049" cy="39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0"/>
          <p:cNvSpPr/>
          <p:nvPr/>
        </p:nvSpPr>
        <p:spPr bwMode="white">
          <a:xfrm>
            <a:off x="1635950" y="5545857"/>
            <a:ext cx="447717" cy="372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4854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59045" y="1677670"/>
            <a:ext cx="3016250" cy="941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90465" y="2904490"/>
            <a:ext cx="3258185" cy="941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660119" y="4401528"/>
            <a:ext cx="252600" cy="290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172584" y="5403674"/>
            <a:ext cx="261955" cy="29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097740" y="5871967"/>
            <a:ext cx="439711" cy="290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027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3073" y="1443981"/>
            <a:ext cx="1200264" cy="381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31210" y="2465142"/>
            <a:ext cx="1190738" cy="372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4010" y="3228628"/>
            <a:ext cx="1190738" cy="381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4010" y="4240246"/>
            <a:ext cx="1190738" cy="381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10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3883" y="2160129"/>
            <a:ext cx="342932" cy="28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2446520"/>
            <a:ext cx="8640000" cy="3582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838574" y="4028329"/>
            <a:ext cx="333406" cy="276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838574" y="5257567"/>
            <a:ext cx="333406" cy="276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4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0525" y="4219575"/>
            <a:ext cx="466090" cy="102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4595" y="4229100"/>
            <a:ext cx="464820" cy="101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2115" y="4229100"/>
            <a:ext cx="502285" cy="100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3225" y="4207510"/>
            <a:ext cx="451485" cy="102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23485" y="4219575"/>
            <a:ext cx="560070" cy="102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73420" y="4219575"/>
            <a:ext cx="621665" cy="101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80940"/>
            <a:ext cx="8640000" cy="4708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6105" y="1037590"/>
            <a:ext cx="1176655" cy="892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0130" y="2299970"/>
            <a:ext cx="2489835" cy="911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46270" y="3564090"/>
            <a:ext cx="257199" cy="305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32356" y="3573622"/>
            <a:ext cx="171466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22918" y="4345708"/>
            <a:ext cx="171466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88630" y="5108261"/>
            <a:ext cx="171466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2022-11-24T13:00:04Z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6E17517809964A87A4BFD00088921212</vt:lpwstr>
  </property>
</Properties>
</file>