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0" r:id="rId4"/>
    <p:sldId id="260" r:id="rId5"/>
    <p:sldId id="261" r:id="rId6"/>
    <p:sldId id="271" r:id="rId7"/>
    <p:sldId id="263" r:id="rId8"/>
    <p:sldId id="264" r:id="rId9"/>
    <p:sldId id="265" r:id="rId10"/>
    <p:sldId id="266" r:id="rId11"/>
    <p:sldId id="267" r:id="rId12"/>
    <p:sldId id="272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771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35581" y="2367267"/>
            <a:ext cx="171466" cy="276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97477" y="2815427"/>
            <a:ext cx="266725" cy="276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5121843" y="2367267"/>
            <a:ext cx="180992" cy="276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5083739" y="2815427"/>
            <a:ext cx="266725" cy="276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7036551" y="2615185"/>
            <a:ext cx="257199" cy="286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bldLvl="0" animBg="1"/>
      <p:bldP spid="10" grpId="0" bldLvl="0" animBg="1"/>
      <p:bldP spid="1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850" y="332740"/>
            <a:ext cx="6936740" cy="6342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67585" y="3429000"/>
            <a:ext cx="407035" cy="799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73985" y="3429000"/>
            <a:ext cx="422910" cy="798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96895" y="3429000"/>
            <a:ext cx="653415" cy="798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90235" y="3387725"/>
            <a:ext cx="494030" cy="839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174750" y="5088255"/>
            <a:ext cx="540385" cy="856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3806190" y="5088255"/>
            <a:ext cx="682625" cy="847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5412105" y="5088255"/>
            <a:ext cx="738505" cy="838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7970" y="2263140"/>
            <a:ext cx="6067425" cy="7524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595" y="3429635"/>
            <a:ext cx="5972175" cy="5048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427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54721" y="4464467"/>
            <a:ext cx="257199" cy="305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78513" y="4931619"/>
            <a:ext cx="438191" cy="295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40600" y="4424045"/>
            <a:ext cx="533400" cy="802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052695"/>
            <a:ext cx="8640000" cy="38008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45520" y="2614947"/>
            <a:ext cx="2114751" cy="390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69490" y="3481806"/>
            <a:ext cx="257199" cy="304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65543" y="3481806"/>
            <a:ext cx="257199" cy="304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50350" y="4320087"/>
            <a:ext cx="257199" cy="295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15" y="620895"/>
            <a:ext cx="8640000" cy="5663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84065" y="911225"/>
            <a:ext cx="556895" cy="855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23163" y="1164363"/>
            <a:ext cx="257199" cy="295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51520" y="2241765"/>
            <a:ext cx="257199" cy="305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55732" y="4148670"/>
            <a:ext cx="257199" cy="305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517130" y="3874135"/>
            <a:ext cx="593090" cy="808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340100" y="5273675"/>
            <a:ext cx="696595" cy="875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7" grpId="0" bldLvl="0" animBg="1"/>
      <p:bldP spid="9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273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16352" y="4028962"/>
            <a:ext cx="171466" cy="295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87775" y="4496596"/>
            <a:ext cx="257199" cy="295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4817014" y="4028962"/>
            <a:ext cx="257199" cy="305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7"/>
          <p:cNvSpPr/>
          <p:nvPr/>
        </p:nvSpPr>
        <p:spPr bwMode="white">
          <a:xfrm>
            <a:off x="4731281" y="4496596"/>
            <a:ext cx="438191" cy="295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7550950" y="4028962"/>
            <a:ext cx="266725" cy="305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8"/>
          <p:cNvSpPr/>
          <p:nvPr/>
        </p:nvSpPr>
        <p:spPr bwMode="white">
          <a:xfrm>
            <a:off x="7550950" y="4496596"/>
            <a:ext cx="276251" cy="295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69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84313" y="3500386"/>
            <a:ext cx="171466" cy="295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55735" y="3967311"/>
            <a:ext cx="257199" cy="295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07312" y="4853516"/>
            <a:ext cx="171466" cy="295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78734" y="5320441"/>
            <a:ext cx="257199" cy="295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15" y="908550"/>
            <a:ext cx="8640000" cy="4515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08984" y="1041932"/>
            <a:ext cx="257199" cy="295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08984" y="1508769"/>
            <a:ext cx="257199" cy="295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08191" y="2337644"/>
            <a:ext cx="180992" cy="285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79613" y="2794955"/>
            <a:ext cx="257199" cy="304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50594" y="4452705"/>
            <a:ext cx="257199" cy="285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83913" y="4910015"/>
            <a:ext cx="428665" cy="285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7"/>
          <p:cNvSpPr/>
          <p:nvPr/>
        </p:nvSpPr>
        <p:spPr bwMode="white">
          <a:xfrm>
            <a:off x="5441862" y="4452705"/>
            <a:ext cx="171466" cy="285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9"/>
          <p:cNvSpPr/>
          <p:nvPr/>
        </p:nvSpPr>
        <p:spPr bwMode="white">
          <a:xfrm>
            <a:off x="5346603" y="4910015"/>
            <a:ext cx="428665" cy="285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  <p:bldP spid="11" grpId="0" bldLvl="0" animBg="1"/>
      <p:bldP spid="1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638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87995" y="5014836"/>
            <a:ext cx="171466" cy="285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59417" y="5472154"/>
            <a:ext cx="257199" cy="295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6931766" y="5014836"/>
            <a:ext cx="180992" cy="285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6912714" y="5472154"/>
            <a:ext cx="257199" cy="295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bldLvl="0" animBg="1"/>
      <p:bldP spid="9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2022-11-24T12:58:43Z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E0C26083295C47329E686D53ACE5F839</vt:lpwstr>
  </property>
</Properties>
</file>