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553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01" y="3558257"/>
            <a:ext cx="6096582" cy="189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3425825"/>
            <a:ext cx="89058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189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7205" y="3758852"/>
            <a:ext cx="1743876" cy="67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8873" y="4782323"/>
            <a:ext cx="2599961" cy="70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0663" y="2547031"/>
            <a:ext cx="428665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323" y="2547031"/>
            <a:ext cx="428665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3585385"/>
            <a:ext cx="438191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1915" y="3633470"/>
            <a:ext cx="455930" cy="19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4070" y="4614213"/>
            <a:ext cx="438191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9561" y="4614213"/>
            <a:ext cx="428665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843173"/>
            <a:ext cx="6553825" cy="1981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5870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2050" y="2058670"/>
            <a:ext cx="7768590" cy="214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1124450"/>
            <a:ext cx="8640000" cy="2284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95425" y="1925320"/>
            <a:ext cx="6185535" cy="144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73065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1013" y="4624699"/>
            <a:ext cx="5993441" cy="15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308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914" y="4483355"/>
            <a:ext cx="6805812" cy="181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FDF9FEF1C1FC4974AB8FDC13DF8B4E44</vt:lpwstr>
  </property>
</Properties>
</file>