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519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885" y="3061970"/>
            <a:ext cx="8105775" cy="298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" y="3517265"/>
            <a:ext cx="8982710" cy="540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6634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9293" y="2963687"/>
            <a:ext cx="197502" cy="23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4840" y="4149354"/>
            <a:ext cx="533989" cy="23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4111" y="5935173"/>
            <a:ext cx="197502" cy="23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543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8001" y="2001564"/>
            <a:ext cx="476295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1232" y="3546808"/>
            <a:ext cx="476295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0239" y="5864674"/>
            <a:ext cx="438191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1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3941987"/>
            <a:ext cx="1295523" cy="4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343" y="3961067"/>
            <a:ext cx="1600352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4791043"/>
            <a:ext cx="1285997" cy="4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7025" y="4800583"/>
            <a:ext cx="1476515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5621020"/>
            <a:ext cx="1295523" cy="4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8447" y="5640100"/>
            <a:ext cx="1505093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84" y="3662208"/>
            <a:ext cx="7868401" cy="270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644086"/>
            <a:ext cx="7306372" cy="197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452516"/>
            <a:ext cx="7325424" cy="196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1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2BD5A2423E104F16A714B5676845AA24</vt:lpwstr>
  </property>
</Properties>
</file>