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509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256" y="4370627"/>
            <a:ext cx="7458787" cy="1105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0395" y="2277110"/>
            <a:ext cx="5362575" cy="714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429000"/>
            <a:ext cx="24384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71055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28451" y="2508000"/>
            <a:ext cx="736407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50110" y="3111429"/>
            <a:ext cx="916592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22460" y="3722694"/>
            <a:ext cx="564057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94817" y="3722694"/>
            <a:ext cx="728573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98958" y="4326122"/>
            <a:ext cx="556222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16016" y="4326122"/>
            <a:ext cx="564057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31219" y="5540816"/>
            <a:ext cx="391706" cy="2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86972" y="6144245"/>
            <a:ext cx="532720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91129" y="6144245"/>
            <a:ext cx="391706" cy="250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764405"/>
            <a:ext cx="82985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04946" y="1753403"/>
            <a:ext cx="704504" cy="32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54695" y="2485994"/>
            <a:ext cx="237884" cy="293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6286" y="3868761"/>
            <a:ext cx="484918" cy="32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11019" y="5315629"/>
            <a:ext cx="247033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0517" y="6020748"/>
            <a:ext cx="439171" cy="283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2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21799" y="3301785"/>
            <a:ext cx="628710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0167" y="3301785"/>
            <a:ext cx="638235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08105" y="3301785"/>
            <a:ext cx="428665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3552" y="3940668"/>
            <a:ext cx="400088" cy="26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60167" y="3940668"/>
            <a:ext cx="628710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08105" y="3940668"/>
            <a:ext cx="428665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5669" y="4579550"/>
            <a:ext cx="409614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60167" y="4579550"/>
            <a:ext cx="647761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41424" y="4579550"/>
            <a:ext cx="590606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49759" y="5475893"/>
            <a:ext cx="238147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02350" y="5475893"/>
            <a:ext cx="247673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064467" y="5475893"/>
            <a:ext cx="238147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31325" y="5475893"/>
            <a:ext cx="619184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69693" y="5475893"/>
            <a:ext cx="628710" cy="27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8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3938" y="3568049"/>
            <a:ext cx="4724851" cy="2564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113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8426" y="3419706"/>
            <a:ext cx="7657372" cy="3251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68557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684530" y="4512310"/>
            <a:ext cx="3380105" cy="198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84530" y="4665345"/>
            <a:ext cx="6039485" cy="183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8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2022-11-24T12:57:51Z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3A39562CCFF04307B9440C2E142B33A8</vt:lpwstr>
  </property>
</Properties>
</file>