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3429000"/>
            <a:ext cx="62960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72157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88275" y="4850438"/>
            <a:ext cx="564850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7214" y="5486902"/>
            <a:ext cx="548939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1014" y="6131322"/>
            <a:ext cx="548939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336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30098" y="3481984"/>
            <a:ext cx="299273" cy="25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89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4330" y="3659066"/>
            <a:ext cx="295303" cy="315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4782391"/>
            <a:ext cx="5906063" cy="116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4637598"/>
            <a:ext cx="6677662" cy="1192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5659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2659" y="3572031"/>
            <a:ext cx="5487148" cy="277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65794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6861" y="4776439"/>
            <a:ext cx="4454020" cy="152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CDB4B238EA904BC8809E0664848D50AB</vt:lpwstr>
  </property>
</Properties>
</file>