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292100"/>
            <a:ext cx="6551930" cy="627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0395" y="4951095"/>
            <a:ext cx="5936615" cy="161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5" y="3501390"/>
            <a:ext cx="743902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56248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9798" y="4047370"/>
            <a:ext cx="303876" cy="23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9178" y="4643232"/>
            <a:ext cx="303876" cy="24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9798" y="4649439"/>
            <a:ext cx="303876" cy="242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46233" y="4643232"/>
            <a:ext cx="291472" cy="24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09798" y="5791508"/>
            <a:ext cx="297674" cy="24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4433055" y="4047370"/>
            <a:ext cx="303876" cy="23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3837706" y="4643232"/>
            <a:ext cx="303876" cy="24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4433055" y="4649439"/>
            <a:ext cx="303876" cy="242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5016001" y="4643232"/>
            <a:ext cx="297674" cy="24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2"/>
          <p:cNvSpPr/>
          <p:nvPr/>
        </p:nvSpPr>
        <p:spPr bwMode="white">
          <a:xfrm>
            <a:off x="4433055" y="5791508"/>
            <a:ext cx="297674" cy="24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70548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16237" y="1433931"/>
            <a:ext cx="217790" cy="249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8487" y="4057066"/>
            <a:ext cx="388910" cy="24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8487" y="4648633"/>
            <a:ext cx="381132" cy="249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1821" y="5247985"/>
            <a:ext cx="357798" cy="249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8380" y="5839552"/>
            <a:ext cx="388910" cy="249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1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69384" y="2719939"/>
            <a:ext cx="352458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09185"/>
            <a:ext cx="8640000" cy="305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608" y="1137842"/>
            <a:ext cx="276251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3967345"/>
            <a:ext cx="8640000" cy="2152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985033" y="4149080"/>
            <a:ext cx="276251" cy="30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2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02615" y="2053151"/>
            <a:ext cx="3210231" cy="270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052695"/>
            <a:ext cx="8640000" cy="365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9555" y="1882106"/>
            <a:ext cx="1505093" cy="295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6148" y="2644783"/>
            <a:ext cx="2086174" cy="1134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0006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901" y="3758083"/>
            <a:ext cx="7224392" cy="24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76BC89066ADE4E69821F6B5D0E4388CB</vt:lpwstr>
  </property>
</Properties>
</file>