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7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8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07267" y="4264196"/>
            <a:ext cx="1733715" cy="35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5162" y="5160347"/>
            <a:ext cx="1105005" cy="343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5636" y="6046964"/>
            <a:ext cx="1105005" cy="343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6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59241" y="4352533"/>
            <a:ext cx="257199" cy="30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4213" y="4352533"/>
            <a:ext cx="257199" cy="30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2061210"/>
            <a:ext cx="4171950" cy="819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720" y="3429000"/>
            <a:ext cx="549592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5002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836795"/>
            <a:ext cx="8640000" cy="5367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3503" y="1065615"/>
            <a:ext cx="5086835" cy="35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17340" y="1952295"/>
            <a:ext cx="2162381" cy="35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2533" y="2838975"/>
            <a:ext cx="800176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07285" y="3716120"/>
            <a:ext cx="1933759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8089" y="4593266"/>
            <a:ext cx="1514619" cy="362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35862" y="5479945"/>
            <a:ext cx="3581742" cy="35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7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88921" y="2253557"/>
            <a:ext cx="476295" cy="305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3045" y="3131340"/>
            <a:ext cx="428665" cy="305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26099" y="4905988"/>
            <a:ext cx="447717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02747" y="4905988"/>
            <a:ext cx="466769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3568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9412" y="1348439"/>
            <a:ext cx="171466" cy="286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98200" y="2226131"/>
            <a:ext cx="257199" cy="29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74275" y="3991057"/>
            <a:ext cx="466769" cy="29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8563" y="3991057"/>
            <a:ext cx="657287" cy="29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5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3883" y="3253642"/>
            <a:ext cx="342932" cy="276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6253" y="5017344"/>
            <a:ext cx="390562" cy="38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93883" y="5932561"/>
            <a:ext cx="342932" cy="276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80408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67450" y="3505775"/>
            <a:ext cx="984050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7450" y="4553047"/>
            <a:ext cx="984050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7450" y="5600320"/>
            <a:ext cx="984050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188595"/>
            <a:ext cx="7199630" cy="6219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7810" y="2853055"/>
            <a:ext cx="543560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6055" y="3717290"/>
            <a:ext cx="73088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6055" y="4725035"/>
            <a:ext cx="730885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33800" y="5517515"/>
            <a:ext cx="1194435" cy="60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719EA92EAAAD43EDBA50C44D325A1060</vt:lpwstr>
  </property>
</Properties>
</file>