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74632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753745" y="3111500"/>
            <a:ext cx="3134995" cy="142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4250690" y="3112135"/>
            <a:ext cx="3143250" cy="2966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5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0057" y="5468820"/>
            <a:ext cx="647761" cy="295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975" y="2061210"/>
            <a:ext cx="4171950" cy="819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3415665"/>
            <a:ext cx="5391150" cy="600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5960"/>
            <a:ext cx="80370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4253" y="3882206"/>
            <a:ext cx="407613" cy="407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4253" y="5654513"/>
            <a:ext cx="416474" cy="407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44053" y="5654513"/>
            <a:ext cx="416474" cy="407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4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17367" y="2311355"/>
            <a:ext cx="876383" cy="391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9594" y="3218167"/>
            <a:ext cx="857331" cy="391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31369" y="4163161"/>
            <a:ext cx="257199" cy="295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08017" y="4163161"/>
            <a:ext cx="447717" cy="295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11876" y="5069973"/>
            <a:ext cx="266725" cy="295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40895" y="5069973"/>
            <a:ext cx="447717" cy="295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695"/>
            <a:ext cx="8640000" cy="4511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90459" y="1424714"/>
            <a:ext cx="257199" cy="295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84925" y="4143319"/>
            <a:ext cx="257199" cy="295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80625" y="4143319"/>
            <a:ext cx="257199" cy="295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33701" y="4143319"/>
            <a:ext cx="257199" cy="295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75399" y="5039982"/>
            <a:ext cx="257199" cy="295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9140"/>
            <a:ext cx="68949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06938" y="2390513"/>
            <a:ext cx="273668" cy="228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06938" y="3843829"/>
            <a:ext cx="273668" cy="220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68929" y="4536247"/>
            <a:ext cx="311678" cy="304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06938" y="6012389"/>
            <a:ext cx="273668" cy="220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6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54544" y="3291468"/>
            <a:ext cx="342932" cy="295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2904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08475" y="1573559"/>
            <a:ext cx="295303" cy="305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124450"/>
            <a:ext cx="8640000" cy="4360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1719" y="2212172"/>
            <a:ext cx="276251" cy="295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2022-11-24T12:52:46Z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AE31243CE92C4C5D8C7C41E1C66A8FCE</vt:lpwstr>
  </property>
</Properties>
</file>