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2204720"/>
            <a:ext cx="4781550" cy="838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545" y="3482975"/>
            <a:ext cx="52482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60881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2994" y="5751128"/>
            <a:ext cx="315481" cy="25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9036" y="5764554"/>
            <a:ext cx="315481" cy="24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1790" y="5751128"/>
            <a:ext cx="315481" cy="2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255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69307" y="2116811"/>
            <a:ext cx="282151" cy="30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58974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5272" y="2354528"/>
            <a:ext cx="903798" cy="27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74286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6641" y="5735371"/>
            <a:ext cx="384945" cy="33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-26670"/>
            <a:ext cx="6539230" cy="6826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595" y="837565"/>
            <a:ext cx="932815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885" y="2421890"/>
            <a:ext cx="40322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9270" y="4366260"/>
            <a:ext cx="33909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6725" y="6238240"/>
            <a:ext cx="403860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75193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8273" y="4196389"/>
            <a:ext cx="240421" cy="25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7D87D952DA5948858C6B2F42F6A01FA5</vt:lpwstr>
  </property>
</Properties>
</file>