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2700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512" y="2110990"/>
            <a:ext cx="2180231" cy="150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6975" y="2110990"/>
            <a:ext cx="2161190" cy="150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438" y="2110990"/>
            <a:ext cx="3351272" cy="150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448" y="3617760"/>
            <a:ext cx="11520000" cy="224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041365" y="4400432"/>
            <a:ext cx="2218314" cy="149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611613" y="4371798"/>
            <a:ext cx="2665785" cy="16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820076" y="4371798"/>
            <a:ext cx="2170710" cy="16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528" y="2636912"/>
            <a:ext cx="223224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847528" y="3501008"/>
            <a:ext cx="1080120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215680" y="3789040"/>
            <a:ext cx="223224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799856" y="3068960"/>
            <a:ext cx="223224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7561" y="1903750"/>
            <a:ext cx="1543988" cy="92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0820" y="1903750"/>
            <a:ext cx="1169232" cy="92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9323" y="1903750"/>
            <a:ext cx="1558980" cy="92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0632" y="3357141"/>
            <a:ext cx="218975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1375" y="4053179"/>
            <a:ext cx="228495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5173" y="4245542"/>
            <a:ext cx="714049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8367" y="3614579"/>
            <a:ext cx="647404" cy="137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9590" y="4225636"/>
            <a:ext cx="647404" cy="7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1127720"/>
            <a:ext cx="323702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2196656"/>
            <a:ext cx="4246214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545" y="2740669"/>
            <a:ext cx="5103074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3828693"/>
            <a:ext cx="7987834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9950" y="4372706"/>
            <a:ext cx="4931702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3983" y="4372706"/>
            <a:ext cx="2380165" cy="32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8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2415335"/>
            <a:ext cx="2446809" cy="31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876" y="3559908"/>
            <a:ext cx="2741950" cy="32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4122656"/>
            <a:ext cx="2903801" cy="32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4694943"/>
            <a:ext cx="2046942" cy="32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0400"/>
            <a:ext cx="11520000" cy="3157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429" y="2702700"/>
            <a:ext cx="3589289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421" y="2731319"/>
            <a:ext cx="1551867" cy="25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5983" y="3275085"/>
            <a:ext cx="6797752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782" y="3601527"/>
            <a:ext cx="11520000" cy="243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597484" y="4878199"/>
            <a:ext cx="3075173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88294" y="5440317"/>
            <a:ext cx="6455008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24036"/>
            <a:ext cx="11520000" cy="328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280" y="1240965"/>
            <a:ext cx="2237355" cy="3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322" y="1813749"/>
            <a:ext cx="5255404" cy="3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801" y="2386533"/>
            <a:ext cx="2903801" cy="3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801" y="2949770"/>
            <a:ext cx="3922512" cy="3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573818"/>
            <a:ext cx="11520000" cy="3109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747834" y="4832979"/>
            <a:ext cx="4255735" cy="32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66876" y="5405325"/>
            <a:ext cx="3903471" cy="32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757355" y="5968132"/>
            <a:ext cx="5264925" cy="32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54E9AF-A5D8-573A-352F-9DF97F8E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71" y="2552809"/>
            <a:ext cx="5542857" cy="17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418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99904" y="1458766"/>
            <a:ext cx="1075834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3028" y="1973041"/>
            <a:ext cx="1732760" cy="32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0863" y="3068258"/>
            <a:ext cx="1656595" cy="3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6747" y="3068258"/>
            <a:ext cx="971107" cy="31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38648" y="3639675"/>
            <a:ext cx="542677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4975" y="2156996"/>
            <a:ext cx="666446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2909" y="2156996"/>
            <a:ext cx="656925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64297" y="3148215"/>
            <a:ext cx="228495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595" y="3691479"/>
            <a:ext cx="238016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64297" y="4234742"/>
            <a:ext cx="152330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2049" y="4425361"/>
            <a:ext cx="561719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07239" y="4425361"/>
            <a:ext cx="704528" cy="438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005795"/>
            <a:ext cx="361785" cy="24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9917" y="2005795"/>
            <a:ext cx="361785" cy="24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2082" y="3112932"/>
            <a:ext cx="3732099" cy="32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4229614"/>
            <a:ext cx="733090" cy="24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5586" y="4229614"/>
            <a:ext cx="752132" cy="24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186C051-2EB4-DD62-886B-9E5F8B83E806}"/>
              </a:ext>
            </a:extLst>
          </p:cNvPr>
          <p:cNvSpPr/>
          <p:nvPr/>
        </p:nvSpPr>
        <p:spPr bwMode="white">
          <a:xfrm>
            <a:off x="8686571" y="2005795"/>
            <a:ext cx="361785" cy="24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4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759592"/>
            <a:ext cx="333223" cy="30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324324"/>
            <a:ext cx="285619" cy="22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708920"/>
            <a:ext cx="11520000" cy="163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358001" y="2861740"/>
            <a:ext cx="295140" cy="2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358001" y="3415715"/>
            <a:ext cx="295140" cy="2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67522" y="3969690"/>
            <a:ext cx="285619" cy="2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281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1111" y="1714945"/>
            <a:ext cx="285619" cy="23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4020" y="2821039"/>
            <a:ext cx="257057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2020" y="4327615"/>
            <a:ext cx="247537" cy="247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8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4099" y="1260948"/>
            <a:ext cx="238016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0049" y="3565664"/>
            <a:ext cx="295140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0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2376945"/>
            <a:ext cx="55219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2376945"/>
            <a:ext cx="552198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5983" y="2376945"/>
            <a:ext cx="218975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73685" y="2376945"/>
            <a:ext cx="675966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272" y="2930054"/>
            <a:ext cx="514115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56363" y="2930054"/>
            <a:ext cx="542677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9950" y="2930054"/>
            <a:ext cx="495074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73685" y="2930054"/>
            <a:ext cx="371305" cy="23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28595" y="4045808"/>
            <a:ext cx="1161520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03239" y="4045808"/>
            <a:ext cx="999669" cy="24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59497" y="4637062"/>
            <a:ext cx="4320479" cy="138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00056" y="4653136"/>
            <a:ext cx="3879781" cy="138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