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6" r:id="rId7"/>
    <p:sldId id="267" r:id="rId8"/>
    <p:sldId id="268" r:id="rId9"/>
    <p:sldId id="269" r:id="rId10"/>
    <p:sldId id="271" r:id="rId11"/>
    <p:sldId id="273" r:id="rId12"/>
    <p:sldId id="274" r:id="rId13"/>
    <p:sldId id="275" r:id="rId14"/>
    <p:sldId id="276" r:id="rId15"/>
    <p:sldId id="278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182" y="262581"/>
            <a:ext cx="11520000" cy="3209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4462" y="1786578"/>
            <a:ext cx="733090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2578" y="1786578"/>
            <a:ext cx="704528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57603" y="1786578"/>
            <a:ext cx="904462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27851" y="1786578"/>
            <a:ext cx="1047272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7206" y="3062927"/>
            <a:ext cx="561719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1206" y="3062927"/>
            <a:ext cx="361785" cy="23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33570" y="3062927"/>
            <a:ext cx="894942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66066" y="3062927"/>
            <a:ext cx="523636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528" y="3393709"/>
            <a:ext cx="11520000" cy="3135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1536288" y="6072073"/>
            <a:ext cx="1132958" cy="285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4268718" y="6072073"/>
            <a:ext cx="971107" cy="285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7010668" y="6072073"/>
            <a:ext cx="980628" cy="285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9781180" y="6072073"/>
            <a:ext cx="1304330" cy="285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2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1871337"/>
            <a:ext cx="1390016" cy="324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31471" y="1909473"/>
            <a:ext cx="1190082" cy="238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7768" y="2510127"/>
            <a:ext cx="1732760" cy="324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74214" y="2538729"/>
            <a:ext cx="1066314" cy="24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1322" y="3797241"/>
            <a:ext cx="1256727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47305" y="3797241"/>
            <a:ext cx="952066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55768" y="3797241"/>
            <a:ext cx="1589950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31206" y="3797241"/>
            <a:ext cx="1266247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95570" y="4426497"/>
            <a:ext cx="1409057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90115" y="4426497"/>
            <a:ext cx="1085355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51041" y="4426497"/>
            <a:ext cx="1266247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40859" y="4426497"/>
            <a:ext cx="1104396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26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5090" y="1890664"/>
            <a:ext cx="704528" cy="24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9652" y="1890664"/>
            <a:ext cx="714049" cy="24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78876" y="1890664"/>
            <a:ext cx="552198" cy="24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95504" y="2529658"/>
            <a:ext cx="542677" cy="24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0479" y="2529658"/>
            <a:ext cx="714049" cy="24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02644" y="2529658"/>
            <a:ext cx="704528" cy="24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84859" y="3769497"/>
            <a:ext cx="2913322" cy="333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51636" y="4408491"/>
            <a:ext cx="2903801" cy="333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60826" y="5047485"/>
            <a:ext cx="2913322" cy="32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08892" y="5715091"/>
            <a:ext cx="894942" cy="24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35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6876" y="4281367"/>
            <a:ext cx="3417917" cy="31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6396" y="4853039"/>
            <a:ext cx="2903801" cy="323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290290"/>
            <a:ext cx="11520000" cy="3584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3652" y="1834668"/>
            <a:ext cx="6940561" cy="324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4611" y="2416194"/>
            <a:ext cx="5950413" cy="324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199746"/>
            <a:ext cx="11520000" cy="3850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05090" y="4667382"/>
            <a:ext cx="2408727" cy="324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405090" y="5258248"/>
            <a:ext cx="4255735" cy="324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414611" y="5839585"/>
            <a:ext cx="4855537" cy="314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919206" y="6420921"/>
            <a:ext cx="4931702" cy="324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5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388" y="3404688"/>
            <a:ext cx="894942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61950" y="3404688"/>
            <a:ext cx="856859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42512" y="3404688"/>
            <a:ext cx="894942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2595" y="3404688"/>
            <a:ext cx="894942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3157" y="3404688"/>
            <a:ext cx="913983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1388" y="4576559"/>
            <a:ext cx="894942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61950" y="4576559"/>
            <a:ext cx="904462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42512" y="4576559"/>
            <a:ext cx="894942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32595" y="4576559"/>
            <a:ext cx="894942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13157" y="4576559"/>
            <a:ext cx="904462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73ED03-97CD-BA3B-A8AA-2CAC80123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333" y="2557571"/>
            <a:ext cx="6533333" cy="17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037" y="539673"/>
            <a:ext cx="11520000" cy="2565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3127" y="2637706"/>
            <a:ext cx="485553" cy="257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3144" y="2637706"/>
            <a:ext cx="456991" cy="247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1194" y="2637706"/>
            <a:ext cx="476033" cy="257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9293" y="2637706"/>
            <a:ext cx="617544" cy="271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800" y="2991927"/>
            <a:ext cx="11520000" cy="3527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797726" y="5232597"/>
            <a:ext cx="373058" cy="711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567055" y="5232597"/>
            <a:ext cx="665017" cy="711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0470526" y="5232597"/>
            <a:ext cx="665017" cy="711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2700436" y="6157469"/>
            <a:ext cx="561719" cy="247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6527742" y="6157469"/>
            <a:ext cx="733090" cy="247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10440733" y="6157469"/>
            <a:ext cx="723570" cy="247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5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3537" y="1261020"/>
            <a:ext cx="685487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03636" y="1261020"/>
            <a:ext cx="399867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6247" y="1813610"/>
            <a:ext cx="371305" cy="2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85586" y="2890207"/>
            <a:ext cx="904462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1438" y="2861625"/>
            <a:ext cx="1723239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3090" y="3985860"/>
            <a:ext cx="723570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41917" y="3985860"/>
            <a:ext cx="552198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54776" y="4528922"/>
            <a:ext cx="152330" cy="2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13950" y="4719470"/>
            <a:ext cx="704528" cy="2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07239" y="4910018"/>
            <a:ext cx="704528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1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834" y="1814060"/>
            <a:ext cx="733090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12561" y="2900851"/>
            <a:ext cx="561719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185891"/>
            <a:ext cx="11520000" cy="1402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9907041" y="3472102"/>
            <a:ext cx="733090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766214" y="4101766"/>
            <a:ext cx="733090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4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35537" y="1822644"/>
            <a:ext cx="333223" cy="31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83140" y="2479598"/>
            <a:ext cx="285619" cy="22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83140" y="3107989"/>
            <a:ext cx="285619" cy="22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35537" y="3707817"/>
            <a:ext cx="333223" cy="304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83140" y="4364772"/>
            <a:ext cx="285619" cy="22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3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74545" y="1927987"/>
            <a:ext cx="285619" cy="2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5140" y="3185677"/>
            <a:ext cx="238016" cy="247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26743" y="4624398"/>
            <a:ext cx="295140" cy="247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9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03041" y="1299464"/>
            <a:ext cx="257057" cy="257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7950" y="2559003"/>
            <a:ext cx="295140" cy="24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928" y="137891"/>
            <a:ext cx="11520000" cy="481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5944" y="2265027"/>
            <a:ext cx="4103404" cy="25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88208" y="3714914"/>
            <a:ext cx="361785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2225" y="3714914"/>
            <a:ext cx="361785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37964" y="3740727"/>
            <a:ext cx="309649" cy="13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1845" y="4478013"/>
            <a:ext cx="371305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96473" y="4478013"/>
            <a:ext cx="371305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23845" y="4478013"/>
            <a:ext cx="371305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836" y="4843071"/>
            <a:ext cx="11520000" cy="1890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811464" y="5721363"/>
            <a:ext cx="228495" cy="23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4515331" y="5721363"/>
            <a:ext cx="238016" cy="23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7476257" y="5721363"/>
            <a:ext cx="342743" cy="23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10351497" y="5721363"/>
            <a:ext cx="390347" cy="23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1811464" y="6351442"/>
            <a:ext cx="228495" cy="24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4543893" y="6351442"/>
            <a:ext cx="152330" cy="24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7476257" y="6351442"/>
            <a:ext cx="390347" cy="24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10351497" y="6351442"/>
            <a:ext cx="390347" cy="24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2022-11-26T15:47:09Z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