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5195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432" y="4726942"/>
            <a:ext cx="2143329" cy="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7917" y="4726942"/>
            <a:ext cx="1371730" cy="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329" y="4726942"/>
            <a:ext cx="419140" cy="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3099" y="4688813"/>
            <a:ext cx="1466990" cy="4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432" y="5575322"/>
            <a:ext cx="3705578" cy="457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1114" y="5584854"/>
            <a:ext cx="1352679" cy="43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02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293096"/>
            <a:ext cx="8640000" cy="2473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28843" y="4512783"/>
            <a:ext cx="1390782" cy="34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886307" y="4474577"/>
            <a:ext cx="3124498" cy="46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438369" y="5391533"/>
            <a:ext cx="1152635" cy="343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638634" y="5362878"/>
            <a:ext cx="2895876" cy="45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933496" y="6241628"/>
            <a:ext cx="5810804" cy="44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84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86" y="2132856"/>
            <a:ext cx="6038850" cy="76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66" y="3068960"/>
            <a:ext cx="48006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614" y="3933056"/>
            <a:ext cx="39052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62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9507" y="3025593"/>
            <a:ext cx="806849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8148" y="3025593"/>
            <a:ext cx="739611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0363" y="4278498"/>
            <a:ext cx="621946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2506" y="4278498"/>
            <a:ext cx="1000156" cy="294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9079" y="5598673"/>
            <a:ext cx="832063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1028" y="5598673"/>
            <a:ext cx="445447" cy="30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5206" y="4007716"/>
            <a:ext cx="2943506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4866005"/>
            <a:ext cx="1552723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4875541"/>
            <a:ext cx="400088" cy="33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4866005"/>
            <a:ext cx="304829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1832" y="5724293"/>
            <a:ext cx="381036" cy="32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4643" y="5724293"/>
            <a:ext cx="1152635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2311177"/>
            <a:ext cx="3010187" cy="45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3607" y="3217858"/>
            <a:ext cx="3057816" cy="34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4076819"/>
            <a:ext cx="381036" cy="32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4076819"/>
            <a:ext cx="1162160" cy="34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59020" y="3195192"/>
            <a:ext cx="2619625" cy="138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3195192"/>
            <a:ext cx="2610099" cy="138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27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2578056"/>
            <a:ext cx="2429106" cy="139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9448" y="2537640"/>
            <a:ext cx="3199279" cy="139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6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755" y="3852248"/>
            <a:ext cx="3067342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728" y="3852248"/>
            <a:ext cx="1390782" cy="3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3140" y="3814130"/>
            <a:ext cx="2657728" cy="4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281" y="4690840"/>
            <a:ext cx="6248996" cy="45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