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7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554" y="3027552"/>
            <a:ext cx="5296405" cy="44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606" y="3896313"/>
            <a:ext cx="1219316" cy="43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6871" y="3886766"/>
            <a:ext cx="5296405" cy="44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0575" y="4755527"/>
            <a:ext cx="3600793" cy="44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2272525"/>
            <a:ext cx="2362425" cy="33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97609" y="2224824"/>
            <a:ext cx="2905402" cy="44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58" y="3083442"/>
            <a:ext cx="5544079" cy="457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287" y="3341027"/>
            <a:ext cx="638235" cy="181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0575" y="3961140"/>
            <a:ext cx="2305270" cy="44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7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04299"/>
            <a:ext cx="6753869" cy="46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62740"/>
            <a:ext cx="5315457" cy="4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140257"/>
            <a:ext cx="7020595" cy="4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0917" y="4008236"/>
            <a:ext cx="2057596" cy="44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7628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204864"/>
            <a:ext cx="603885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3284984"/>
            <a:ext cx="561975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01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2404" y="3180566"/>
            <a:ext cx="762072" cy="35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6087" y="3180566"/>
            <a:ext cx="438191" cy="343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01908" y="3180566"/>
            <a:ext cx="314355" cy="343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128" y="3689768"/>
            <a:ext cx="8640000" cy="2480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727330" y="3966402"/>
            <a:ext cx="523925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756790" y="3966402"/>
            <a:ext cx="981168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3517760" y="4844002"/>
            <a:ext cx="400088" cy="33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955952" y="4844002"/>
            <a:ext cx="314355" cy="33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6756570" y="4844002"/>
            <a:ext cx="771598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3517760" y="5712063"/>
            <a:ext cx="733495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7270969" y="5712063"/>
            <a:ext cx="743020" cy="343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1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69781" y="2864270"/>
            <a:ext cx="943065" cy="353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4522" y="3780259"/>
            <a:ext cx="1152635" cy="353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0255" y="4696248"/>
            <a:ext cx="933539" cy="362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3161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51307" y="1611806"/>
            <a:ext cx="914487" cy="353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5144" y="2528628"/>
            <a:ext cx="676339" cy="353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1307" y="3435901"/>
            <a:ext cx="933539" cy="36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2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6275" y="2433397"/>
            <a:ext cx="1647982" cy="35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8000" y="2996952"/>
            <a:ext cx="8100424" cy="244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2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0366" y="1423847"/>
            <a:ext cx="1657508" cy="34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6000" y="2111542"/>
            <a:ext cx="8100417" cy="2110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3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9461" y="1261017"/>
            <a:ext cx="1390782" cy="34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1520" y="1785014"/>
            <a:ext cx="7416824" cy="229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352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