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33857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91604" y="2517753"/>
            <a:ext cx="128710" cy="73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7884" y="2508552"/>
            <a:ext cx="717098" cy="386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40467" y="2471747"/>
            <a:ext cx="1470971" cy="432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84987" y="2471747"/>
            <a:ext cx="1636455" cy="432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91604" y="2517753"/>
            <a:ext cx="551614" cy="322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40467" y="3428680"/>
            <a:ext cx="312581" cy="46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40467" y="3309063"/>
            <a:ext cx="1011292" cy="368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48690" y="4127977"/>
            <a:ext cx="726292" cy="377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840467" y="4219989"/>
            <a:ext cx="312581" cy="46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840467" y="4312002"/>
            <a:ext cx="312581" cy="46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208210" y="4100373"/>
            <a:ext cx="882582" cy="368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155148" y="4100373"/>
            <a:ext cx="2096134" cy="368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297250" y="4100373"/>
            <a:ext cx="643550" cy="368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840467" y="5121715"/>
            <a:ext cx="312581" cy="46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840467" y="4910085"/>
            <a:ext cx="1250325" cy="368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948690" y="5719798"/>
            <a:ext cx="671130" cy="257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003852" y="5710596"/>
            <a:ext cx="3328073" cy="432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4442248" y="5710596"/>
            <a:ext cx="845808" cy="377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5297250" y="5986635"/>
            <a:ext cx="220645" cy="156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3383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43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16705" y="2063421"/>
            <a:ext cx="2238588" cy="458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12449" y="2063421"/>
            <a:ext cx="1867078" cy="458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3619709"/>
            <a:ext cx="4362866" cy="448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59814" y="3619709"/>
            <a:ext cx="3295964" cy="448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8072" y="4450366"/>
            <a:ext cx="2905402" cy="458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02527" y="4736799"/>
            <a:ext cx="219095" cy="162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80728"/>
            <a:ext cx="8640000" cy="4576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75974" y="4212997"/>
            <a:ext cx="123836" cy="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89976" y="4165323"/>
            <a:ext cx="1105005" cy="381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75974" y="4441830"/>
            <a:ext cx="123836" cy="76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61663" y="4165323"/>
            <a:ext cx="1295523" cy="381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23868" y="4212997"/>
            <a:ext cx="342932" cy="295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14430" y="4155788"/>
            <a:ext cx="2181433" cy="457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70924" y="4994843"/>
            <a:ext cx="5286879" cy="448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31544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216268"/>
            <a:ext cx="2895600" cy="7524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" y="3789785"/>
            <a:ext cx="5753100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792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46033" y="3356993"/>
            <a:ext cx="495347" cy="441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41380" y="4149080"/>
            <a:ext cx="504873" cy="498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74566" y="5085184"/>
            <a:ext cx="781124" cy="364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48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69869" y="1356261"/>
            <a:ext cx="504873" cy="419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49715" y="3070986"/>
            <a:ext cx="743020" cy="352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45371" y="3928349"/>
            <a:ext cx="771598" cy="342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3164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09292" y="5233183"/>
            <a:ext cx="276251" cy="323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33438" y="5233183"/>
            <a:ext cx="295303" cy="323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67109" y="5242711"/>
            <a:ext cx="266725" cy="314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81729" y="5233183"/>
            <a:ext cx="276251" cy="323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110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73640" y="1805189"/>
            <a:ext cx="180992" cy="305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78734" y="1795647"/>
            <a:ext cx="266725" cy="314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93353" y="1795647"/>
            <a:ext cx="276251" cy="324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07973" y="1795647"/>
            <a:ext cx="295303" cy="314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78337" y="3322362"/>
            <a:ext cx="819228" cy="362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73905" y="3322362"/>
            <a:ext cx="847805" cy="362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98050" y="3322362"/>
            <a:ext cx="847805" cy="362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712670" y="3322362"/>
            <a:ext cx="857331" cy="362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412776"/>
            <a:ext cx="8640000" cy="2855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85477" y="2711376"/>
            <a:ext cx="685865" cy="315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32886" y="3408419"/>
            <a:ext cx="2095700" cy="420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76216" y="3417967"/>
            <a:ext cx="466769" cy="410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422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59947" y="2340302"/>
            <a:ext cx="914487" cy="391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50641" y="2340302"/>
            <a:ext cx="1305049" cy="391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22372" y="2521709"/>
            <a:ext cx="333406" cy="47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59947" y="3190051"/>
            <a:ext cx="676339" cy="391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02968" y="3371458"/>
            <a:ext cx="333406" cy="47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22108" y="3190051"/>
            <a:ext cx="885909" cy="391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778910" y="4039800"/>
            <a:ext cx="1295523" cy="391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26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88348" y="1385409"/>
            <a:ext cx="904961" cy="381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59991" y="1385409"/>
            <a:ext cx="1057375" cy="381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74522" y="1557202"/>
            <a:ext cx="333406" cy="47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88348" y="2225285"/>
            <a:ext cx="666813" cy="381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21843" y="2225285"/>
            <a:ext cx="1295523" cy="381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97786" y="3294219"/>
            <a:ext cx="333406" cy="47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97786" y="3065162"/>
            <a:ext cx="1057375" cy="391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8</cp:revision>
  <dcterms:created xsi:type="dcterms:W3CDTF">2022-11-08T02:00:37Z</dcterms:created>
  <dcterms:modified xsi:type="dcterms:W3CDTF">2022-11-27T02:09:24Z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