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759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2937" y="2475867"/>
            <a:ext cx="444873" cy="3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5179" y="2475867"/>
            <a:ext cx="461983" cy="3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1302" y="2475867"/>
            <a:ext cx="453428" cy="3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2937" y="3451558"/>
            <a:ext cx="444873" cy="3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1297" y="3451558"/>
            <a:ext cx="436317" cy="29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11302" y="3451558"/>
            <a:ext cx="444873" cy="29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1379" y="4418690"/>
            <a:ext cx="256657" cy="29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90731" y="4418690"/>
            <a:ext cx="256657" cy="3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96854" y="4418690"/>
            <a:ext cx="248102" cy="29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2937" y="5385822"/>
            <a:ext cx="444873" cy="3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05179" y="5385822"/>
            <a:ext cx="461983" cy="29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11302" y="5385822"/>
            <a:ext cx="461983" cy="29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07179" y="3519002"/>
            <a:ext cx="1181212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4897" y="3881042"/>
            <a:ext cx="190518" cy="2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567" y="3169923"/>
            <a:ext cx="1257420" cy="33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2097" y="3169923"/>
            <a:ext cx="1247894" cy="33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8138" y="4076511"/>
            <a:ext cx="885909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9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0509" y="2338216"/>
            <a:ext cx="1257420" cy="34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0707" y="3243751"/>
            <a:ext cx="1238368" cy="34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8546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13" y="2348880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3429000"/>
            <a:ext cx="57245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7" y="404664"/>
            <a:ext cx="7449763" cy="62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744" y="3140968"/>
            <a:ext cx="1692007" cy="45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4208" y="3861048"/>
            <a:ext cx="42710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5696" y="5373216"/>
            <a:ext cx="854216" cy="38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7824" y="6093296"/>
            <a:ext cx="1008112" cy="37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2461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2107" y="2121264"/>
            <a:ext cx="314355" cy="33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8711" y="2092643"/>
            <a:ext cx="981168" cy="41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3055" y="2960822"/>
            <a:ext cx="295303" cy="34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48" y="3401736"/>
            <a:ext cx="8640000" cy="1724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484207" y="3687523"/>
            <a:ext cx="771598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845751" y="4544886"/>
            <a:ext cx="1019272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2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4313" y="2271108"/>
            <a:ext cx="381036" cy="32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7631" y="3919603"/>
            <a:ext cx="447717" cy="4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8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869" y="2216023"/>
            <a:ext cx="447717" cy="4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9869" y="3915286"/>
            <a:ext cx="447717" cy="4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2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73728" y="3929629"/>
            <a:ext cx="276251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7786" y="3929629"/>
            <a:ext cx="704917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5250" y="3929629"/>
            <a:ext cx="933539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7025" y="3929629"/>
            <a:ext cx="1171686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2306" y="4720664"/>
            <a:ext cx="180992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88260" y="4711133"/>
            <a:ext cx="723969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55250" y="4711133"/>
            <a:ext cx="943065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17499" y="4711133"/>
            <a:ext cx="1152635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87995" y="5502168"/>
            <a:ext cx="466769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12052" y="5502168"/>
            <a:ext cx="904961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55250" y="5502168"/>
            <a:ext cx="943065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17499" y="5502168"/>
            <a:ext cx="1181212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26231" y="3323780"/>
            <a:ext cx="952590" cy="33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6551" y="3323780"/>
            <a:ext cx="971642" cy="33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6705" y="4221292"/>
            <a:ext cx="971642" cy="343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2758" y="4221292"/>
            <a:ext cx="1105005" cy="343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2338820"/>
            <a:ext cx="743020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2626" y="2338820"/>
            <a:ext cx="666813" cy="33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262" y="3244789"/>
            <a:ext cx="1162160" cy="33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2626" y="3244789"/>
            <a:ext cx="733495" cy="33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