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92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8680"/>
            <a:ext cx="7920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59174" y="4464431"/>
            <a:ext cx="4383506" cy="410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32978" y="5207374"/>
            <a:ext cx="4418434" cy="410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85370" y="5452109"/>
            <a:ext cx="585049" cy="157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32656"/>
            <a:ext cx="826152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61797" y="3221769"/>
            <a:ext cx="3397515" cy="328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61797" y="3978225"/>
            <a:ext cx="2996736" cy="428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70906" y="4780250"/>
            <a:ext cx="3452167" cy="419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54052" y="5536706"/>
            <a:ext cx="2195177" cy="428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640000" cy="56218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18333" y="2968945"/>
            <a:ext cx="638235" cy="333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13725" y="2968945"/>
            <a:ext cx="4267607" cy="343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89755" y="3740761"/>
            <a:ext cx="2895876" cy="457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99281" y="4560221"/>
            <a:ext cx="4105667" cy="457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04199" y="5379681"/>
            <a:ext cx="2791091" cy="447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590142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674" y="2244669"/>
            <a:ext cx="3676650" cy="8667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6462" y="3746556"/>
            <a:ext cx="4791075" cy="6000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908720"/>
            <a:ext cx="8640000" cy="42294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624133" y="3476919"/>
            <a:ext cx="542976" cy="343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33658" y="4536660"/>
            <a:ext cx="457243" cy="334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81597" y="4536660"/>
            <a:ext cx="542976" cy="343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61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68458" y="1528160"/>
            <a:ext cx="533450" cy="3528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36198" y="1528160"/>
            <a:ext cx="533450" cy="3528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88260" y="2596118"/>
            <a:ext cx="533450" cy="343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07576" y="2596118"/>
            <a:ext cx="533450" cy="343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8458" y="3645005"/>
            <a:ext cx="523925" cy="343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87775" y="3645005"/>
            <a:ext cx="552502" cy="343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20688"/>
            <a:ext cx="8640000" cy="5397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039073" y="3586538"/>
            <a:ext cx="2448158" cy="457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71951" y="5360326"/>
            <a:ext cx="4391444" cy="457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859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64732" y="2195838"/>
            <a:ext cx="2438632" cy="457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97609" y="3960199"/>
            <a:ext cx="4391444" cy="457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426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908720"/>
            <a:ext cx="8640000" cy="39795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27867" y="2340203"/>
            <a:ext cx="714443" cy="314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27867" y="3227722"/>
            <a:ext cx="714443" cy="3244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18341" y="4134328"/>
            <a:ext cx="723969" cy="314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20688"/>
            <a:ext cx="8640000" cy="49106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71466" y="3595675"/>
            <a:ext cx="6153737" cy="743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7</cp:revision>
  <dcterms:created xsi:type="dcterms:W3CDTF">2022-11-08T02:00:37Z</dcterms:created>
  <dcterms:modified xsi:type="dcterms:W3CDTF">2022-11-27T00:32:08Z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