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31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14474" y="3837201"/>
            <a:ext cx="295303" cy="362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4166" y="5219333"/>
            <a:ext cx="295303" cy="352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64704"/>
            <a:ext cx="8640000" cy="372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9237" y="1509339"/>
            <a:ext cx="295303" cy="35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2346" y="2931784"/>
            <a:ext cx="866857" cy="410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7947" y="3705060"/>
            <a:ext cx="914487" cy="42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9952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4" y="2440574"/>
            <a:ext cx="367665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3528418"/>
            <a:ext cx="47529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0872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4700" y="3510742"/>
            <a:ext cx="445395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2747" y="3510742"/>
            <a:ext cx="382883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0468" y="3510742"/>
            <a:ext cx="617302" cy="27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95074" y="3510742"/>
            <a:ext cx="632930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14700" y="4206319"/>
            <a:ext cx="382883" cy="27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72747" y="4198503"/>
            <a:ext cx="437581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60468" y="4198503"/>
            <a:ext cx="554791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87260" y="4198503"/>
            <a:ext cx="640744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44374" y="4894080"/>
            <a:ext cx="617302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02421" y="4894080"/>
            <a:ext cx="546977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37026" y="4894080"/>
            <a:ext cx="640744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87260" y="4894080"/>
            <a:ext cx="640744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13118" y="5589656"/>
            <a:ext cx="640744" cy="28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771165" y="5589656"/>
            <a:ext cx="632930" cy="28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029213" y="5589656"/>
            <a:ext cx="640744" cy="28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287260" y="5589656"/>
            <a:ext cx="640744" cy="28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268760"/>
            <a:ext cx="8640000" cy="2049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1120" y="2469634"/>
            <a:ext cx="914487" cy="428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335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6415" y="1762832"/>
            <a:ext cx="733495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7010" y="2620272"/>
            <a:ext cx="523925" cy="34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4893" y="3468186"/>
            <a:ext cx="523925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6591" y="3468186"/>
            <a:ext cx="533450" cy="34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5114" y="4306572"/>
            <a:ext cx="476295" cy="4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5643" y="4306572"/>
            <a:ext cx="504873" cy="390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61619" y="5135431"/>
            <a:ext cx="981168" cy="4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48190" y="5135431"/>
            <a:ext cx="981168" cy="4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5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355976" y="2204864"/>
            <a:ext cx="115212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576" y="2996952"/>
            <a:ext cx="6984776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5418"/>
            <a:ext cx="8640000" cy="353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2313" y="960853"/>
            <a:ext cx="1162160" cy="34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032" y="1828354"/>
            <a:ext cx="7233559" cy="210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7974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8122" y="3827145"/>
            <a:ext cx="5952632" cy="1064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61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8168" y="3670655"/>
            <a:ext cx="4096141" cy="4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281" y="4585946"/>
            <a:ext cx="3819889" cy="4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8697" y="4585946"/>
            <a:ext cx="3829415" cy="4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2302" y="5501237"/>
            <a:ext cx="2171907" cy="4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2022-11-27T00:31:44Z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