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646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1872" y="4465525"/>
            <a:ext cx="4572436" cy="44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281" y="5285810"/>
            <a:ext cx="6258522" cy="44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6127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4675" y="4427863"/>
            <a:ext cx="117507" cy="6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884" y="4427863"/>
            <a:ext cx="2366931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0517" y="4427863"/>
            <a:ext cx="1023991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4675" y="4427863"/>
            <a:ext cx="1049171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0078" y="4427863"/>
            <a:ext cx="2073163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4277" y="5116376"/>
            <a:ext cx="5732674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32173" y="5838475"/>
            <a:ext cx="2333358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8528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060848"/>
            <a:ext cx="3390900" cy="733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3326832"/>
            <a:ext cx="88201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02306" y="4588727"/>
            <a:ext cx="962116" cy="44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7973" y="4598262"/>
            <a:ext cx="504873" cy="43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7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212" y="2271916"/>
            <a:ext cx="752546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8568" y="2271916"/>
            <a:ext cx="523925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1049" y="3196844"/>
            <a:ext cx="504873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5497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3485" y="2908487"/>
            <a:ext cx="476295" cy="34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4907" y="3823168"/>
            <a:ext cx="504873" cy="34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9857" y="5604890"/>
            <a:ext cx="495347" cy="4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2239" y="5604890"/>
            <a:ext cx="1000220" cy="4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610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95643" y="3188099"/>
            <a:ext cx="133362" cy="7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2104" y="3188099"/>
            <a:ext cx="2724410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5643" y="3979996"/>
            <a:ext cx="133362" cy="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2104" y="3970455"/>
            <a:ext cx="2724410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5643" y="4762352"/>
            <a:ext cx="133362" cy="7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62104" y="4762352"/>
            <a:ext cx="2724410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1630" y="5544708"/>
            <a:ext cx="2714884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372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14562" y="3255191"/>
            <a:ext cx="495347" cy="3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7374" y="3255191"/>
            <a:ext cx="285777" cy="3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8940" y="4226844"/>
            <a:ext cx="762072" cy="3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57010" y="5198497"/>
            <a:ext cx="495347" cy="3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295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31351" y="2715228"/>
            <a:ext cx="969495" cy="32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5063" y="2715228"/>
            <a:ext cx="493893" cy="32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080" y="3557708"/>
            <a:ext cx="2952328" cy="2868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1536" y="3484448"/>
            <a:ext cx="2664296" cy="3058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97"/>
          <a:stretch/>
        </p:blipFill>
        <p:spPr>
          <a:xfrm>
            <a:off x="216000" y="1246909"/>
            <a:ext cx="8640000" cy="4347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12" y="1356806"/>
            <a:ext cx="3240359" cy="430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4008" y="1519072"/>
            <a:ext cx="2736304" cy="421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2022-11-26T16:10:17Z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